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Lst>
  <p:notesMasterIdLst>
    <p:notesMasterId r:id="rId8"/>
  </p:notesMasterIdLst>
  <p:sldIdLst>
    <p:sldId id="256" r:id="rId2"/>
    <p:sldId id="257" r:id="rId3"/>
    <p:sldId id="273" r:id="rId4"/>
    <p:sldId id="270" r:id="rId5"/>
    <p:sldId id="272" r:id="rId6"/>
    <p:sldId id="268" r:id="rId7"/>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86">
          <p15:clr>
            <a:srgbClr val="A4A3A4"/>
          </p15:clr>
        </p15:guide>
        <p15:guide id="2" pos="28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46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4FB5EF-04BB-3341-B8FC-6DCA078BC166}" v="6" dt="2024-06-07T16:22:40.059"/>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733"/>
    <p:restoredTop sz="88844"/>
  </p:normalViewPr>
  <p:slideViewPr>
    <p:cSldViewPr snapToGrid="0">
      <p:cViewPr varScale="1">
        <p:scale>
          <a:sx n="113" d="100"/>
          <a:sy n="113" d="100"/>
        </p:scale>
        <p:origin x="912" y="176"/>
      </p:cViewPr>
      <p:guideLst>
        <p:guide orient="horz" pos="2186"/>
        <p:guide pos="2835"/>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mar Choudhry" userId="7e802f98-9170-4306-b59f-36dfa75ece39" providerId="ADAL" clId="{E34FB5EF-04BB-3341-B8FC-6DCA078BC166}"/>
    <pc:docChg chg="undo redo custSel addSld delSld modSld">
      <pc:chgData name="Omar Choudhry" userId="7e802f98-9170-4306-b59f-36dfa75ece39" providerId="ADAL" clId="{E34FB5EF-04BB-3341-B8FC-6DCA078BC166}" dt="2024-06-07T16:23:08.907" v="159" actId="478"/>
      <pc:docMkLst>
        <pc:docMk/>
      </pc:docMkLst>
      <pc:sldChg chg="modSp mod modNotesTx">
        <pc:chgData name="Omar Choudhry" userId="7e802f98-9170-4306-b59f-36dfa75ece39" providerId="ADAL" clId="{E34FB5EF-04BB-3341-B8FC-6DCA078BC166}" dt="2024-06-06T23:06:35.939" v="45"/>
        <pc:sldMkLst>
          <pc:docMk/>
          <pc:sldMk cId="0" sldId="256"/>
        </pc:sldMkLst>
        <pc:spChg chg="mod">
          <ac:chgData name="Omar Choudhry" userId="7e802f98-9170-4306-b59f-36dfa75ece39" providerId="ADAL" clId="{E34FB5EF-04BB-3341-B8FC-6DCA078BC166}" dt="2024-06-06T23:06:18.768" v="36" actId="1076"/>
          <ac:spMkLst>
            <pc:docMk/>
            <pc:sldMk cId="0" sldId="256"/>
            <ac:spMk id="177" creationId="{00000000-0000-0000-0000-000000000000}"/>
          </ac:spMkLst>
        </pc:spChg>
      </pc:sldChg>
      <pc:sldChg chg="addSp delSp modSp mod modNotesTx">
        <pc:chgData name="Omar Choudhry" userId="7e802f98-9170-4306-b59f-36dfa75ece39" providerId="ADAL" clId="{E34FB5EF-04BB-3341-B8FC-6DCA078BC166}" dt="2024-06-07T15:27:54.484" v="72" actId="1076"/>
        <pc:sldMkLst>
          <pc:docMk/>
          <pc:sldMk cId="0" sldId="257"/>
        </pc:sldMkLst>
        <pc:spChg chg="add mod">
          <ac:chgData name="Omar Choudhry" userId="7e802f98-9170-4306-b59f-36dfa75ece39" providerId="ADAL" clId="{E34FB5EF-04BB-3341-B8FC-6DCA078BC166}" dt="2024-06-07T15:27:54.484" v="72" actId="1076"/>
          <ac:spMkLst>
            <pc:docMk/>
            <pc:sldMk cId="0" sldId="257"/>
            <ac:spMk id="4" creationId="{5E4A9C68-2C57-F7A4-A11A-675DB9169276}"/>
          </ac:spMkLst>
        </pc:spChg>
        <pc:spChg chg="del">
          <ac:chgData name="Omar Choudhry" userId="7e802f98-9170-4306-b59f-36dfa75ece39" providerId="ADAL" clId="{E34FB5EF-04BB-3341-B8FC-6DCA078BC166}" dt="2024-06-07T15:27:04.307" v="47" actId="478"/>
          <ac:spMkLst>
            <pc:docMk/>
            <pc:sldMk cId="0" sldId="257"/>
            <ac:spMk id="5" creationId="{04270E87-877B-DFA6-CE80-C90239A1CF60}"/>
          </ac:spMkLst>
        </pc:spChg>
        <pc:spChg chg="add del mod">
          <ac:chgData name="Omar Choudhry" userId="7e802f98-9170-4306-b59f-36dfa75ece39" providerId="ADAL" clId="{E34FB5EF-04BB-3341-B8FC-6DCA078BC166}" dt="2024-06-07T15:27:48.712" v="69" actId="478"/>
          <ac:spMkLst>
            <pc:docMk/>
            <pc:sldMk cId="0" sldId="257"/>
            <ac:spMk id="10" creationId="{627243FD-F70F-5B5E-3D13-D144E661825D}"/>
          </ac:spMkLst>
        </pc:spChg>
        <pc:spChg chg="del">
          <ac:chgData name="Omar Choudhry" userId="7e802f98-9170-4306-b59f-36dfa75ece39" providerId="ADAL" clId="{E34FB5EF-04BB-3341-B8FC-6DCA078BC166}" dt="2024-06-07T15:27:40.265" v="66" actId="478"/>
          <ac:spMkLst>
            <pc:docMk/>
            <pc:sldMk cId="0" sldId="257"/>
            <ac:spMk id="185" creationId="{00000000-0000-0000-0000-000000000000}"/>
          </ac:spMkLst>
        </pc:spChg>
        <pc:spChg chg="del mod">
          <ac:chgData name="Omar Choudhry" userId="7e802f98-9170-4306-b59f-36dfa75ece39" providerId="ADAL" clId="{E34FB5EF-04BB-3341-B8FC-6DCA078BC166}" dt="2024-06-07T15:27:40.265" v="66" actId="478"/>
          <ac:spMkLst>
            <pc:docMk/>
            <pc:sldMk cId="0" sldId="257"/>
            <ac:spMk id="186" creationId="{00000000-0000-0000-0000-000000000000}"/>
          </ac:spMkLst>
        </pc:spChg>
        <pc:grpChg chg="del">
          <ac:chgData name="Omar Choudhry" userId="7e802f98-9170-4306-b59f-36dfa75ece39" providerId="ADAL" clId="{E34FB5EF-04BB-3341-B8FC-6DCA078BC166}" dt="2024-06-07T15:27:40.265" v="66" actId="478"/>
          <ac:grpSpMkLst>
            <pc:docMk/>
            <pc:sldMk cId="0" sldId="257"/>
            <ac:grpSpMk id="187" creationId="{00000000-0000-0000-0000-000000000000}"/>
          </ac:grpSpMkLst>
        </pc:grpChg>
        <pc:picChg chg="add mod">
          <ac:chgData name="Omar Choudhry" userId="7e802f98-9170-4306-b59f-36dfa75ece39" providerId="ADAL" clId="{E34FB5EF-04BB-3341-B8FC-6DCA078BC166}" dt="2024-06-07T15:27:50.949" v="70" actId="1076"/>
          <ac:picMkLst>
            <pc:docMk/>
            <pc:sldMk cId="0" sldId="257"/>
            <ac:picMk id="7" creationId="{28A9F358-EFA0-FCB9-9908-B20F46E16FDB}"/>
          </ac:picMkLst>
        </pc:picChg>
        <pc:picChg chg="del">
          <ac:chgData name="Omar Choudhry" userId="7e802f98-9170-4306-b59f-36dfa75ece39" providerId="ADAL" clId="{E34FB5EF-04BB-3341-B8FC-6DCA078BC166}" dt="2024-06-07T15:27:05.157" v="48" actId="478"/>
          <ac:picMkLst>
            <pc:docMk/>
            <pc:sldMk cId="0" sldId="257"/>
            <ac:picMk id="9" creationId="{63ADBDBC-4F5F-7984-8429-8FE438C2FEC7}"/>
          </ac:picMkLst>
        </pc:picChg>
        <pc:picChg chg="del">
          <ac:chgData name="Omar Choudhry" userId="7e802f98-9170-4306-b59f-36dfa75ece39" providerId="ADAL" clId="{E34FB5EF-04BB-3341-B8FC-6DCA078BC166}" dt="2024-06-07T15:27:40.265" v="66" actId="478"/>
          <ac:picMkLst>
            <pc:docMk/>
            <pc:sldMk cId="0" sldId="257"/>
            <ac:picMk id="184" creationId="{00000000-0000-0000-0000-000000000000}"/>
          </ac:picMkLst>
        </pc:picChg>
      </pc:sldChg>
      <pc:sldChg chg="addSp delSp modSp add del mod">
        <pc:chgData name="Omar Choudhry" userId="7e802f98-9170-4306-b59f-36dfa75ece39" providerId="ADAL" clId="{E34FB5EF-04BB-3341-B8FC-6DCA078BC166}" dt="2024-06-07T15:29:24.616" v="74" actId="2696"/>
        <pc:sldMkLst>
          <pc:docMk/>
          <pc:sldMk cId="46910779" sldId="258"/>
        </pc:sldMkLst>
        <pc:spChg chg="add mod">
          <ac:chgData name="Omar Choudhry" userId="7e802f98-9170-4306-b59f-36dfa75ece39" providerId="ADAL" clId="{E34FB5EF-04BB-3341-B8FC-6DCA078BC166}" dt="2024-06-06T23:06:41.262" v="46" actId="478"/>
          <ac:spMkLst>
            <pc:docMk/>
            <pc:sldMk cId="46910779" sldId="258"/>
            <ac:spMk id="4" creationId="{DDDF4EA7-8DB1-1E75-AD5D-9902CF8CFA16}"/>
          </ac:spMkLst>
        </pc:spChg>
        <pc:spChg chg="del">
          <ac:chgData name="Omar Choudhry" userId="7e802f98-9170-4306-b59f-36dfa75ece39" providerId="ADAL" clId="{E34FB5EF-04BB-3341-B8FC-6DCA078BC166}" dt="2024-06-06T23:06:41.262" v="46" actId="478"/>
          <ac:spMkLst>
            <pc:docMk/>
            <pc:sldMk cId="46910779" sldId="258"/>
            <ac:spMk id="5" creationId="{04270E87-877B-DFA6-CE80-C90239A1CF60}"/>
          </ac:spMkLst>
        </pc:spChg>
        <pc:spChg chg="del">
          <ac:chgData name="Omar Choudhry" userId="7e802f98-9170-4306-b59f-36dfa75ece39" providerId="ADAL" clId="{E34FB5EF-04BB-3341-B8FC-6DCA078BC166}" dt="2024-06-06T23:06:41.262" v="46" actId="478"/>
          <ac:spMkLst>
            <pc:docMk/>
            <pc:sldMk cId="46910779" sldId="258"/>
            <ac:spMk id="185" creationId="{00000000-0000-0000-0000-000000000000}"/>
          </ac:spMkLst>
        </pc:spChg>
        <pc:spChg chg="del">
          <ac:chgData name="Omar Choudhry" userId="7e802f98-9170-4306-b59f-36dfa75ece39" providerId="ADAL" clId="{E34FB5EF-04BB-3341-B8FC-6DCA078BC166}" dt="2024-06-06T23:06:41.262" v="46" actId="478"/>
          <ac:spMkLst>
            <pc:docMk/>
            <pc:sldMk cId="46910779" sldId="258"/>
            <ac:spMk id="186" creationId="{00000000-0000-0000-0000-000000000000}"/>
          </ac:spMkLst>
        </pc:spChg>
        <pc:grpChg chg="del">
          <ac:chgData name="Omar Choudhry" userId="7e802f98-9170-4306-b59f-36dfa75ece39" providerId="ADAL" clId="{E34FB5EF-04BB-3341-B8FC-6DCA078BC166}" dt="2024-06-06T23:06:41.262" v="46" actId="478"/>
          <ac:grpSpMkLst>
            <pc:docMk/>
            <pc:sldMk cId="46910779" sldId="258"/>
            <ac:grpSpMk id="187" creationId="{00000000-0000-0000-0000-000000000000}"/>
          </ac:grpSpMkLst>
        </pc:grpChg>
        <pc:picChg chg="del">
          <ac:chgData name="Omar Choudhry" userId="7e802f98-9170-4306-b59f-36dfa75ece39" providerId="ADAL" clId="{E34FB5EF-04BB-3341-B8FC-6DCA078BC166}" dt="2024-06-06T23:06:41.262" v="46" actId="478"/>
          <ac:picMkLst>
            <pc:docMk/>
            <pc:sldMk cId="46910779" sldId="258"/>
            <ac:picMk id="9" creationId="{63ADBDBC-4F5F-7984-8429-8FE438C2FEC7}"/>
          </ac:picMkLst>
        </pc:picChg>
        <pc:picChg chg="del">
          <ac:chgData name="Omar Choudhry" userId="7e802f98-9170-4306-b59f-36dfa75ece39" providerId="ADAL" clId="{E34FB5EF-04BB-3341-B8FC-6DCA078BC166}" dt="2024-06-06T23:06:41.262" v="46" actId="478"/>
          <ac:picMkLst>
            <pc:docMk/>
            <pc:sldMk cId="46910779" sldId="258"/>
            <ac:picMk id="184" creationId="{00000000-0000-0000-0000-000000000000}"/>
          </ac:picMkLst>
        </pc:picChg>
      </pc:sldChg>
      <pc:sldChg chg="addSp delSp modSp add mod">
        <pc:chgData name="Omar Choudhry" userId="7e802f98-9170-4306-b59f-36dfa75ece39" providerId="ADAL" clId="{E34FB5EF-04BB-3341-B8FC-6DCA078BC166}" dt="2024-06-07T16:23:08.907" v="159" actId="478"/>
        <pc:sldMkLst>
          <pc:docMk/>
          <pc:sldMk cId="2773854376" sldId="268"/>
        </pc:sldMkLst>
        <pc:spChg chg="add del mod">
          <ac:chgData name="Omar Choudhry" userId="7e802f98-9170-4306-b59f-36dfa75ece39" providerId="ADAL" clId="{E34FB5EF-04BB-3341-B8FC-6DCA078BC166}" dt="2024-06-07T16:23:08.907" v="159" actId="478"/>
          <ac:spMkLst>
            <pc:docMk/>
            <pc:sldMk cId="2773854376" sldId="268"/>
            <ac:spMk id="3" creationId="{BD24057D-86CF-0815-052C-6D8BDE86470E}"/>
          </ac:spMkLst>
        </pc:spChg>
        <pc:spChg chg="mod">
          <ac:chgData name="Omar Choudhry" userId="7e802f98-9170-4306-b59f-36dfa75ece39" providerId="ADAL" clId="{E34FB5EF-04BB-3341-B8FC-6DCA078BC166}" dt="2024-06-07T16:23:06.080" v="158" actId="404"/>
          <ac:spMkLst>
            <pc:docMk/>
            <pc:sldMk cId="2773854376" sldId="268"/>
            <ac:spMk id="186" creationId="{00000000-0000-0000-0000-000000000000}"/>
          </ac:spMkLst>
        </pc:spChg>
      </pc:sldChg>
      <pc:sldChg chg="addSp delSp modSp add mod">
        <pc:chgData name="Omar Choudhry" userId="7e802f98-9170-4306-b59f-36dfa75ece39" providerId="ADAL" clId="{E34FB5EF-04BB-3341-B8FC-6DCA078BC166}" dt="2024-06-07T15:36:19.544" v="77" actId="962"/>
        <pc:sldMkLst>
          <pc:docMk/>
          <pc:sldMk cId="2524873602" sldId="270"/>
        </pc:sldMkLst>
        <pc:spChg chg="del">
          <ac:chgData name="Omar Choudhry" userId="7e802f98-9170-4306-b59f-36dfa75ece39" providerId="ADAL" clId="{E34FB5EF-04BB-3341-B8FC-6DCA078BC166}" dt="2024-06-07T15:36:18.467" v="75"/>
          <ac:spMkLst>
            <pc:docMk/>
            <pc:sldMk cId="2524873602" sldId="270"/>
            <ac:spMk id="8" creationId="{CD23B857-8F4F-AD0D-7212-C005A09A65C8}"/>
          </ac:spMkLst>
        </pc:spChg>
        <pc:picChg chg="add mod">
          <ac:chgData name="Omar Choudhry" userId="7e802f98-9170-4306-b59f-36dfa75ece39" providerId="ADAL" clId="{E34FB5EF-04BB-3341-B8FC-6DCA078BC166}" dt="2024-06-07T15:36:19.544" v="77" actId="962"/>
          <ac:picMkLst>
            <pc:docMk/>
            <pc:sldMk cId="2524873602" sldId="270"/>
            <ac:picMk id="5" creationId="{70A5039D-AF0D-DAB6-6155-67574AE43101}"/>
          </ac:picMkLst>
        </pc:picChg>
      </pc:sldChg>
      <pc:sldChg chg="add modNotesTx">
        <pc:chgData name="Omar Choudhry" userId="7e802f98-9170-4306-b59f-36dfa75ece39" providerId="ADAL" clId="{E34FB5EF-04BB-3341-B8FC-6DCA078BC166}" dt="2024-06-07T16:22:06.433" v="112"/>
        <pc:sldMkLst>
          <pc:docMk/>
          <pc:sldMk cId="4175971372" sldId="272"/>
        </pc:sldMkLst>
      </pc:sldChg>
      <pc:sldChg chg="addSp delSp modSp add mod">
        <pc:chgData name="Omar Choudhry" userId="7e802f98-9170-4306-b59f-36dfa75ece39" providerId="ADAL" clId="{E34FB5EF-04BB-3341-B8FC-6DCA078BC166}" dt="2024-06-07T15:49:11.651" v="110" actId="1076"/>
        <pc:sldMkLst>
          <pc:docMk/>
          <pc:sldMk cId="183924360" sldId="273"/>
        </pc:sldMkLst>
        <pc:spChg chg="del mod">
          <ac:chgData name="Omar Choudhry" userId="7e802f98-9170-4306-b59f-36dfa75ece39" providerId="ADAL" clId="{E34FB5EF-04BB-3341-B8FC-6DCA078BC166}" dt="2024-06-07T15:41:48.306" v="82" actId="478"/>
          <ac:spMkLst>
            <pc:docMk/>
            <pc:sldMk cId="183924360" sldId="273"/>
            <ac:spMk id="4" creationId="{5E4A9C68-2C57-F7A4-A11A-675DB9169276}"/>
          </ac:spMkLst>
        </pc:spChg>
        <pc:spChg chg="add mod">
          <ac:chgData name="Omar Choudhry" userId="7e802f98-9170-4306-b59f-36dfa75ece39" providerId="ADAL" clId="{E34FB5EF-04BB-3341-B8FC-6DCA078BC166}" dt="2024-06-07T15:42:09.986" v="95" actId="208"/>
          <ac:spMkLst>
            <pc:docMk/>
            <pc:sldMk cId="183924360" sldId="273"/>
            <ac:spMk id="6" creationId="{EB3F13E0-0A50-C81A-D59D-C73B5FF7A763}"/>
          </ac:spMkLst>
        </pc:spChg>
        <pc:spChg chg="add mod">
          <ac:chgData name="Omar Choudhry" userId="7e802f98-9170-4306-b59f-36dfa75ece39" providerId="ADAL" clId="{E34FB5EF-04BB-3341-B8FC-6DCA078BC166}" dt="2024-06-07T15:49:11.651" v="110" actId="1076"/>
          <ac:spMkLst>
            <pc:docMk/>
            <pc:sldMk cId="183924360" sldId="273"/>
            <ac:spMk id="9" creationId="{7CD29D16-70B6-BB99-6FF1-3A0C65452413}"/>
          </ac:spMkLst>
        </pc:spChg>
        <pc:picChg chg="add mod">
          <ac:chgData name="Omar Choudhry" userId="7e802f98-9170-4306-b59f-36dfa75ece39" providerId="ADAL" clId="{E34FB5EF-04BB-3341-B8FC-6DCA078BC166}" dt="2024-06-07T15:41:52.657" v="85" actId="1076"/>
          <ac:picMkLst>
            <pc:docMk/>
            <pc:sldMk cId="183924360" sldId="273"/>
            <ac:picMk id="5" creationId="{E03F093D-5B66-AE55-06F0-004900843F53}"/>
          </ac:picMkLst>
        </pc:picChg>
        <pc:picChg chg="del mod">
          <ac:chgData name="Omar Choudhry" userId="7e802f98-9170-4306-b59f-36dfa75ece39" providerId="ADAL" clId="{E34FB5EF-04BB-3341-B8FC-6DCA078BC166}" dt="2024-06-07T15:41:48.306" v="82" actId="478"/>
          <ac:picMkLst>
            <pc:docMk/>
            <pc:sldMk cId="183924360" sldId="273"/>
            <ac:picMk id="7" creationId="{28A9F358-EFA0-FCB9-9908-B20F46E16FDB}"/>
          </ac:picMkLst>
        </pc:picChg>
      </pc:sldChg>
      <pc:sldChg chg="del">
        <pc:chgData name="Omar Choudhry" userId="7e802f98-9170-4306-b59f-36dfa75ece39" providerId="ADAL" clId="{E34FB5EF-04BB-3341-B8FC-6DCA078BC166}" dt="2024-06-06T23:06:26.181" v="38" actId="2696"/>
        <pc:sldMkLst>
          <pc:docMk/>
          <pc:sldMk cId="3468897361" sldId="504"/>
        </pc:sldMkLst>
      </pc:sldChg>
      <pc:sldChg chg="del">
        <pc:chgData name="Omar Choudhry" userId="7e802f98-9170-4306-b59f-36dfa75ece39" providerId="ADAL" clId="{E34FB5EF-04BB-3341-B8FC-6DCA078BC166}" dt="2024-06-06T23:06:26.206" v="41" actId="2696"/>
        <pc:sldMkLst>
          <pc:docMk/>
          <pc:sldMk cId="1034782930" sldId="542"/>
        </pc:sldMkLst>
      </pc:sldChg>
      <pc:sldChg chg="del">
        <pc:chgData name="Omar Choudhry" userId="7e802f98-9170-4306-b59f-36dfa75ece39" providerId="ADAL" clId="{E34FB5EF-04BB-3341-B8FC-6DCA078BC166}" dt="2024-06-06T23:06:26.179" v="37" actId="2696"/>
        <pc:sldMkLst>
          <pc:docMk/>
          <pc:sldMk cId="3744580037" sldId="543"/>
        </pc:sldMkLst>
      </pc:sldChg>
      <pc:sldChg chg="del">
        <pc:chgData name="Omar Choudhry" userId="7e802f98-9170-4306-b59f-36dfa75ece39" providerId="ADAL" clId="{E34FB5EF-04BB-3341-B8FC-6DCA078BC166}" dt="2024-06-06T23:06:26.188" v="40" actId="2696"/>
        <pc:sldMkLst>
          <pc:docMk/>
          <pc:sldMk cId="2646212585" sldId="544"/>
        </pc:sldMkLst>
      </pc:sldChg>
      <pc:sldMasterChg chg="delSldLayout">
        <pc:chgData name="Omar Choudhry" userId="7e802f98-9170-4306-b59f-36dfa75ece39" providerId="ADAL" clId="{E34FB5EF-04BB-3341-B8FC-6DCA078BC166}" dt="2024-06-06T23:06:26.207" v="42" actId="2696"/>
        <pc:sldMasterMkLst>
          <pc:docMk/>
          <pc:sldMasterMk cId="0" sldId="2147483673"/>
        </pc:sldMasterMkLst>
        <pc:sldLayoutChg chg="del">
          <pc:chgData name="Omar Choudhry" userId="7e802f98-9170-4306-b59f-36dfa75ece39" providerId="ADAL" clId="{E34FB5EF-04BB-3341-B8FC-6DCA078BC166}" dt="2024-06-06T23:06:26.207" v="42" actId="2696"/>
          <pc:sldLayoutMkLst>
            <pc:docMk/>
            <pc:sldMasterMk cId="0" sldId="2147483673"/>
            <pc:sldLayoutMk cId="0" sldId="2147483650"/>
          </pc:sldLayoutMkLst>
        </pc:sldLayoutChg>
        <pc:sldLayoutChg chg="del">
          <pc:chgData name="Omar Choudhry" userId="7e802f98-9170-4306-b59f-36dfa75ece39" providerId="ADAL" clId="{E34FB5EF-04BB-3341-B8FC-6DCA078BC166}" dt="2024-06-06T23:06:26.182" v="39" actId="2696"/>
          <pc:sldLayoutMkLst>
            <pc:docMk/>
            <pc:sldMasterMk cId="0" sldId="2147483673"/>
            <pc:sldLayoutMk cId="979002395" sldId="2147483675"/>
          </pc:sldLayoutMkLst>
        </pc:sldLayoutChg>
      </pc:sldMasterChg>
    </pc:docChg>
  </pc:docChgLst>
  <pc:docChgLst>
    <pc:chgData name="Omar Choudhry" userId="7e802f98-9170-4306-b59f-36dfa75ece39" providerId="ADAL" clId="{5E20AFDE-3674-0344-A709-2F60094175C7}"/>
    <pc:docChg chg="undo redo custSel addSld delSld modSld sldOrd">
      <pc:chgData name="Omar Choudhry" userId="7e802f98-9170-4306-b59f-36dfa75ece39" providerId="ADAL" clId="{5E20AFDE-3674-0344-A709-2F60094175C7}" dt="2024-05-26T15:38:20.009" v="1826" actId="20577"/>
      <pc:docMkLst>
        <pc:docMk/>
      </pc:docMkLst>
      <pc:sldChg chg="modSp mod">
        <pc:chgData name="Omar Choudhry" userId="7e802f98-9170-4306-b59f-36dfa75ece39" providerId="ADAL" clId="{5E20AFDE-3674-0344-A709-2F60094175C7}" dt="2024-05-25T02:08:35.396" v="1571" actId="34136"/>
        <pc:sldMkLst>
          <pc:docMk/>
          <pc:sldMk cId="0" sldId="256"/>
        </pc:sldMkLst>
        <pc:spChg chg="mod">
          <ac:chgData name="Omar Choudhry" userId="7e802f98-9170-4306-b59f-36dfa75ece39" providerId="ADAL" clId="{5E20AFDE-3674-0344-A709-2F60094175C7}" dt="2024-05-24T15:56:30.883" v="7" actId="20577"/>
          <ac:spMkLst>
            <pc:docMk/>
            <pc:sldMk cId="0" sldId="256"/>
            <ac:spMk id="177" creationId="{00000000-0000-0000-0000-000000000000}"/>
          </ac:spMkLst>
        </pc:spChg>
        <pc:picChg chg="mod">
          <ac:chgData name="Omar Choudhry" userId="7e802f98-9170-4306-b59f-36dfa75ece39" providerId="ADAL" clId="{5E20AFDE-3674-0344-A709-2F60094175C7}" dt="2024-05-25T02:08:35.396" v="1571" actId="34136"/>
          <ac:picMkLst>
            <pc:docMk/>
            <pc:sldMk cId="0" sldId="256"/>
            <ac:picMk id="6" creationId="{0F9F5973-F804-3A47-05C2-297C0479BA70}"/>
          </ac:picMkLst>
        </pc:picChg>
      </pc:sldChg>
      <pc:sldChg chg="addSp delSp modSp mod modNotesTx">
        <pc:chgData name="Omar Choudhry" userId="7e802f98-9170-4306-b59f-36dfa75ece39" providerId="ADAL" clId="{5E20AFDE-3674-0344-A709-2F60094175C7}" dt="2024-05-26T15:38:20.009" v="1826" actId="20577"/>
        <pc:sldMkLst>
          <pc:docMk/>
          <pc:sldMk cId="0" sldId="257"/>
        </pc:sldMkLst>
        <pc:spChg chg="add del mod">
          <ac:chgData name="Omar Choudhry" userId="7e802f98-9170-4306-b59f-36dfa75ece39" providerId="ADAL" clId="{5E20AFDE-3674-0344-A709-2F60094175C7}" dt="2024-05-24T15:56:38.381" v="10"/>
          <ac:spMkLst>
            <pc:docMk/>
            <pc:sldMk cId="0" sldId="257"/>
            <ac:spMk id="3" creationId="{B6646085-E641-9257-5F8E-CB1F1E5D9B46}"/>
          </ac:spMkLst>
        </pc:spChg>
        <pc:spChg chg="add del mod">
          <ac:chgData name="Omar Choudhry" userId="7e802f98-9170-4306-b59f-36dfa75ece39" providerId="ADAL" clId="{5E20AFDE-3674-0344-A709-2F60094175C7}" dt="2024-05-24T16:14:14.285" v="394"/>
          <ac:spMkLst>
            <pc:docMk/>
            <pc:sldMk cId="0" sldId="257"/>
            <ac:spMk id="4" creationId="{FAF4D0EC-B9C4-1C2D-2BCC-5D03F1533B63}"/>
          </ac:spMkLst>
        </pc:spChg>
        <pc:spChg chg="add mod">
          <ac:chgData name="Omar Choudhry" userId="7e802f98-9170-4306-b59f-36dfa75ece39" providerId="ADAL" clId="{5E20AFDE-3674-0344-A709-2F60094175C7}" dt="2024-05-26T15:37:13.065" v="1747" actId="20577"/>
          <ac:spMkLst>
            <pc:docMk/>
            <pc:sldMk cId="0" sldId="257"/>
            <ac:spMk id="5" creationId="{04270E87-877B-DFA6-CE80-C90239A1CF60}"/>
          </ac:spMkLst>
        </pc:spChg>
        <pc:spChg chg="add del">
          <ac:chgData name="Omar Choudhry" userId="7e802f98-9170-4306-b59f-36dfa75ece39" providerId="ADAL" clId="{5E20AFDE-3674-0344-A709-2F60094175C7}" dt="2024-05-24T18:26:25.373" v="1247" actId="22"/>
          <ac:spMkLst>
            <pc:docMk/>
            <pc:sldMk cId="0" sldId="257"/>
            <ac:spMk id="7" creationId="{97301062-056E-0FE7-F35C-9FE57F6C8806}"/>
          </ac:spMkLst>
        </pc:spChg>
        <pc:spChg chg="add del mod">
          <ac:chgData name="Omar Choudhry" userId="7e802f98-9170-4306-b59f-36dfa75ece39" providerId="ADAL" clId="{5E20AFDE-3674-0344-A709-2F60094175C7}" dt="2024-05-25T01:47:00.754" v="1378"/>
          <ac:spMkLst>
            <pc:docMk/>
            <pc:sldMk cId="0" sldId="257"/>
            <ac:spMk id="10" creationId="{D55BFBC8-0A75-DC3C-3C2E-0C11AD4FC695}"/>
          </ac:spMkLst>
        </pc:spChg>
        <pc:spChg chg="mod">
          <ac:chgData name="Omar Choudhry" userId="7e802f98-9170-4306-b59f-36dfa75ece39" providerId="ADAL" clId="{5E20AFDE-3674-0344-A709-2F60094175C7}" dt="2024-05-24T17:23:05.199" v="925" actId="20577"/>
          <ac:spMkLst>
            <pc:docMk/>
            <pc:sldMk cId="0" sldId="257"/>
            <ac:spMk id="186" creationId="{00000000-0000-0000-0000-000000000000}"/>
          </ac:spMkLst>
        </pc:spChg>
        <pc:picChg chg="add mod">
          <ac:chgData name="Omar Choudhry" userId="7e802f98-9170-4306-b59f-36dfa75ece39" providerId="ADAL" clId="{5E20AFDE-3674-0344-A709-2F60094175C7}" dt="2024-05-25T00:49:48.997" v="1287" actId="1076"/>
          <ac:picMkLst>
            <pc:docMk/>
            <pc:sldMk cId="0" sldId="257"/>
            <ac:picMk id="9" creationId="{63ADBDBC-4F5F-7984-8429-8FE438C2FEC7}"/>
          </ac:picMkLst>
        </pc:picChg>
        <pc:picChg chg="add del mod">
          <ac:chgData name="Omar Choudhry" userId="7e802f98-9170-4306-b59f-36dfa75ece39" providerId="ADAL" clId="{5E20AFDE-3674-0344-A709-2F60094175C7}" dt="2024-05-25T02:07:23.669" v="1558" actId="21"/>
          <ac:picMkLst>
            <pc:docMk/>
            <pc:sldMk cId="0" sldId="257"/>
            <ac:picMk id="12" creationId="{3F325757-F70C-8155-08E6-47A6D05AD0FA}"/>
          </ac:picMkLst>
        </pc:picChg>
      </pc:sldChg>
      <pc:sldChg chg="addSp modSp mod modNotesTx">
        <pc:chgData name="Omar Choudhry" userId="7e802f98-9170-4306-b59f-36dfa75ece39" providerId="ADAL" clId="{5E20AFDE-3674-0344-A709-2F60094175C7}" dt="2024-05-25T13:31:41.524" v="1711" actId="20577"/>
        <pc:sldMkLst>
          <pc:docMk/>
          <pc:sldMk cId="3468897361" sldId="504"/>
        </pc:sldMkLst>
        <pc:spChg chg="add mod">
          <ac:chgData name="Omar Choudhry" userId="7e802f98-9170-4306-b59f-36dfa75ece39" providerId="ADAL" clId="{5E20AFDE-3674-0344-A709-2F60094175C7}" dt="2024-05-24T18:23:40.074" v="1092" actId="113"/>
          <ac:spMkLst>
            <pc:docMk/>
            <pc:sldMk cId="3468897361" sldId="504"/>
            <ac:spMk id="2" creationId="{FC5C5AC0-459F-7D76-E218-2A2C368F9AB7}"/>
          </ac:spMkLst>
        </pc:spChg>
        <pc:spChg chg="mod">
          <ac:chgData name="Omar Choudhry" userId="7e802f98-9170-4306-b59f-36dfa75ece39" providerId="ADAL" clId="{5E20AFDE-3674-0344-A709-2F60094175C7}" dt="2024-05-24T16:13:47.888" v="371" actId="1076"/>
          <ac:spMkLst>
            <pc:docMk/>
            <pc:sldMk cId="3468897361" sldId="504"/>
            <ac:spMk id="32"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33"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34"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35"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36"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37"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38"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39"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40"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41"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42"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43"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44"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45"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46"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47"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48"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49"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50"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51"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52"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53"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54"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55"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56"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57"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58" creationId="{00000000-0000-0000-0000-000000000000}"/>
          </ac:spMkLst>
        </pc:spChg>
        <pc:spChg chg="mod">
          <ac:chgData name="Omar Choudhry" userId="7e802f98-9170-4306-b59f-36dfa75ece39" providerId="ADAL" clId="{5E20AFDE-3674-0344-A709-2F60094175C7}" dt="2024-05-24T16:13:47.888" v="371" actId="1076"/>
          <ac:spMkLst>
            <pc:docMk/>
            <pc:sldMk cId="3468897361" sldId="504"/>
            <ac:spMk id="59" creationId="{00000000-0000-0000-0000-000000000000}"/>
          </ac:spMkLst>
        </pc:spChg>
        <pc:grpChg chg="mod">
          <ac:chgData name="Omar Choudhry" userId="7e802f98-9170-4306-b59f-36dfa75ece39" providerId="ADAL" clId="{5E20AFDE-3674-0344-A709-2F60094175C7}" dt="2024-05-24T16:13:47.888" v="371" actId="1076"/>
          <ac:grpSpMkLst>
            <pc:docMk/>
            <pc:sldMk cId="3468897361" sldId="504"/>
            <ac:grpSpMk id="31" creationId="{00000000-0000-0000-0000-000000000000}"/>
          </ac:grpSpMkLst>
        </pc:grpChg>
      </pc:sldChg>
      <pc:sldChg chg="addSp delSp modSp mod">
        <pc:chgData name="Omar Choudhry" userId="7e802f98-9170-4306-b59f-36dfa75ece39" providerId="ADAL" clId="{5E20AFDE-3674-0344-A709-2F60094175C7}" dt="2024-05-25T02:41:47.071" v="1598" actId="478"/>
        <pc:sldMkLst>
          <pc:docMk/>
          <pc:sldMk cId="1034782930" sldId="542"/>
        </pc:sldMkLst>
        <pc:spChg chg="add del mod">
          <ac:chgData name="Omar Choudhry" userId="7e802f98-9170-4306-b59f-36dfa75ece39" providerId="ADAL" clId="{5E20AFDE-3674-0344-A709-2F60094175C7}" dt="2024-05-24T17:28:40.367" v="1019" actId="478"/>
          <ac:spMkLst>
            <pc:docMk/>
            <pc:sldMk cId="1034782930" sldId="542"/>
            <ac:spMk id="2" creationId="{73973026-588B-3278-C5C3-AD68B115F9DC}"/>
          </ac:spMkLst>
        </pc:spChg>
        <pc:spChg chg="mod">
          <ac:chgData name="Omar Choudhry" userId="7e802f98-9170-4306-b59f-36dfa75ece39" providerId="ADAL" clId="{5E20AFDE-3674-0344-A709-2F60094175C7}" dt="2024-05-24T17:28:33.023" v="1001" actId="14100"/>
          <ac:spMkLst>
            <pc:docMk/>
            <pc:sldMk cId="1034782930" sldId="542"/>
            <ac:spMk id="860" creationId="{00000000-0000-0000-0000-000000000000}"/>
          </ac:spMkLst>
        </pc:spChg>
        <pc:spChg chg="mod">
          <ac:chgData name="Omar Choudhry" userId="7e802f98-9170-4306-b59f-36dfa75ece39" providerId="ADAL" clId="{5E20AFDE-3674-0344-A709-2F60094175C7}" dt="2024-05-24T17:28:33.023" v="1001" actId="14100"/>
          <ac:spMkLst>
            <pc:docMk/>
            <pc:sldMk cId="1034782930" sldId="542"/>
            <ac:spMk id="861" creationId="{00000000-0000-0000-0000-000000000000}"/>
          </ac:spMkLst>
        </pc:spChg>
        <pc:spChg chg="mod">
          <ac:chgData name="Omar Choudhry" userId="7e802f98-9170-4306-b59f-36dfa75ece39" providerId="ADAL" clId="{5E20AFDE-3674-0344-A709-2F60094175C7}" dt="2024-05-24T17:28:33.023" v="1001" actId="14100"/>
          <ac:spMkLst>
            <pc:docMk/>
            <pc:sldMk cId="1034782930" sldId="542"/>
            <ac:spMk id="862" creationId="{00000000-0000-0000-0000-000000000000}"/>
          </ac:spMkLst>
        </pc:spChg>
        <pc:spChg chg="mod">
          <ac:chgData name="Omar Choudhry" userId="7e802f98-9170-4306-b59f-36dfa75ece39" providerId="ADAL" clId="{5E20AFDE-3674-0344-A709-2F60094175C7}" dt="2024-05-24T17:28:33.023" v="1001" actId="14100"/>
          <ac:spMkLst>
            <pc:docMk/>
            <pc:sldMk cId="1034782930" sldId="542"/>
            <ac:spMk id="863" creationId="{00000000-0000-0000-0000-000000000000}"/>
          </ac:spMkLst>
        </pc:spChg>
        <pc:grpChg chg="mod">
          <ac:chgData name="Omar Choudhry" userId="7e802f98-9170-4306-b59f-36dfa75ece39" providerId="ADAL" clId="{5E20AFDE-3674-0344-A709-2F60094175C7}" dt="2024-05-24T17:28:33.023" v="1001" actId="14100"/>
          <ac:grpSpMkLst>
            <pc:docMk/>
            <pc:sldMk cId="1034782930" sldId="542"/>
            <ac:grpSpMk id="865" creationId="{00000000-0000-0000-0000-000000000000}"/>
          </ac:grpSpMkLst>
        </pc:grpChg>
        <pc:picChg chg="add mod modCrop">
          <ac:chgData name="Omar Choudhry" userId="7e802f98-9170-4306-b59f-36dfa75ece39" providerId="ADAL" clId="{5E20AFDE-3674-0344-A709-2F60094175C7}" dt="2024-05-25T02:41:02.930" v="1595" actId="1076"/>
          <ac:picMkLst>
            <pc:docMk/>
            <pc:sldMk cId="1034782930" sldId="542"/>
            <ac:picMk id="5" creationId="{10F39F94-848D-1E43-6CB5-AE009EF6CAB9}"/>
          </ac:picMkLst>
        </pc:picChg>
        <pc:picChg chg="add del mod">
          <ac:chgData name="Omar Choudhry" userId="7e802f98-9170-4306-b59f-36dfa75ece39" providerId="ADAL" clId="{5E20AFDE-3674-0344-A709-2F60094175C7}" dt="2024-05-24T17:28:38.306" v="1007"/>
          <ac:picMkLst>
            <pc:docMk/>
            <pc:sldMk cId="1034782930" sldId="542"/>
            <ac:picMk id="6" creationId="{1C939878-79B3-A3B9-A630-C94582E874B6}"/>
          </ac:picMkLst>
        </pc:picChg>
        <pc:picChg chg="add mod">
          <ac:chgData name="Omar Choudhry" userId="7e802f98-9170-4306-b59f-36dfa75ece39" providerId="ADAL" clId="{5E20AFDE-3674-0344-A709-2F60094175C7}" dt="2024-05-25T02:41:03.013" v="1596" actId="1076"/>
          <ac:picMkLst>
            <pc:docMk/>
            <pc:sldMk cId="1034782930" sldId="542"/>
            <ac:picMk id="8" creationId="{320972DF-5B42-F2AF-0764-8250185B7B84}"/>
          </ac:picMkLst>
        </pc:picChg>
        <pc:picChg chg="add del mod">
          <ac:chgData name="Omar Choudhry" userId="7e802f98-9170-4306-b59f-36dfa75ece39" providerId="ADAL" clId="{5E20AFDE-3674-0344-A709-2F60094175C7}" dt="2024-05-25T02:41:47.071" v="1598" actId="478"/>
          <ac:picMkLst>
            <pc:docMk/>
            <pc:sldMk cId="1034782930" sldId="542"/>
            <ac:picMk id="9" creationId="{73626162-1037-4F36-DE9F-C99E6EB92183}"/>
          </ac:picMkLst>
        </pc:picChg>
        <pc:picChg chg="mod">
          <ac:chgData name="Omar Choudhry" userId="7e802f98-9170-4306-b59f-36dfa75ece39" providerId="ADAL" clId="{5E20AFDE-3674-0344-A709-2F60094175C7}" dt="2024-05-24T17:28:33.490" v="1002" actId="1076"/>
          <ac:picMkLst>
            <pc:docMk/>
            <pc:sldMk cId="1034782930" sldId="542"/>
            <ac:picMk id="859" creationId="{00000000-0000-0000-0000-000000000000}"/>
          </ac:picMkLst>
        </pc:picChg>
      </pc:sldChg>
      <pc:sldChg chg="addSp delSp modSp add del mod modNotesTx">
        <pc:chgData name="Omar Choudhry" userId="7e802f98-9170-4306-b59f-36dfa75ece39" providerId="ADAL" clId="{5E20AFDE-3674-0344-A709-2F60094175C7}" dt="2024-05-24T17:23:02.940" v="919" actId="2696"/>
        <pc:sldMkLst>
          <pc:docMk/>
          <pc:sldMk cId="2413919499" sldId="543"/>
        </pc:sldMkLst>
        <pc:spChg chg="add mod">
          <ac:chgData name="Omar Choudhry" userId="7e802f98-9170-4306-b59f-36dfa75ece39" providerId="ADAL" clId="{5E20AFDE-3674-0344-A709-2F60094175C7}" dt="2024-05-24T17:21:03.468" v="854"/>
          <ac:spMkLst>
            <pc:docMk/>
            <pc:sldMk cId="2413919499" sldId="543"/>
            <ac:spMk id="3" creationId="{CF0C19FE-023B-942B-D11F-186C7FF6B975}"/>
          </ac:spMkLst>
        </pc:spChg>
        <pc:spChg chg="add mod">
          <ac:chgData name="Omar Choudhry" userId="7e802f98-9170-4306-b59f-36dfa75ece39" providerId="ADAL" clId="{5E20AFDE-3674-0344-A709-2F60094175C7}" dt="2024-05-24T17:22:50.644" v="918" actId="20577"/>
          <ac:spMkLst>
            <pc:docMk/>
            <pc:sldMk cId="2413919499" sldId="543"/>
            <ac:spMk id="4" creationId="{37ED2A32-7B97-456A-A183-D38DEFF38678}"/>
          </ac:spMkLst>
        </pc:spChg>
        <pc:spChg chg="del">
          <ac:chgData name="Omar Choudhry" userId="7e802f98-9170-4306-b59f-36dfa75ece39" providerId="ADAL" clId="{5E20AFDE-3674-0344-A709-2F60094175C7}" dt="2024-05-24T17:21:02.965" v="853" actId="478"/>
          <ac:spMkLst>
            <pc:docMk/>
            <pc:sldMk cId="2413919499" sldId="543"/>
            <ac:spMk id="5" creationId="{04270E87-877B-DFA6-CE80-C90239A1CF60}"/>
          </ac:spMkLst>
        </pc:spChg>
        <pc:picChg chg="add del mod">
          <ac:chgData name="Omar Choudhry" userId="7e802f98-9170-4306-b59f-36dfa75ece39" providerId="ADAL" clId="{5E20AFDE-3674-0344-A709-2F60094175C7}" dt="2024-05-24T17:22:12.390" v="878" actId="478"/>
          <ac:picMkLst>
            <pc:docMk/>
            <pc:sldMk cId="2413919499" sldId="543"/>
            <ac:picMk id="7" creationId="{3FE62B13-547E-E2A2-CB23-2BA6FCF34B58}"/>
          </ac:picMkLst>
        </pc:picChg>
      </pc:sldChg>
      <pc:sldChg chg="addSp delSp modSp add del mod modNotesTx">
        <pc:chgData name="Omar Choudhry" userId="7e802f98-9170-4306-b59f-36dfa75ece39" providerId="ADAL" clId="{5E20AFDE-3674-0344-A709-2F60094175C7}" dt="2024-05-24T18:23:29.747" v="1071" actId="2696"/>
        <pc:sldMkLst>
          <pc:docMk/>
          <pc:sldMk cId="3692270931" sldId="543"/>
        </pc:sldMkLst>
        <pc:spChg chg="add del mod">
          <ac:chgData name="Omar Choudhry" userId="7e802f98-9170-4306-b59f-36dfa75ece39" providerId="ADAL" clId="{5E20AFDE-3674-0344-A709-2F60094175C7}" dt="2024-05-24T18:22:46.236" v="1043" actId="478"/>
          <ac:spMkLst>
            <pc:docMk/>
            <pc:sldMk cId="3692270931" sldId="543"/>
            <ac:spMk id="3" creationId="{218E3BCE-20DC-4986-919D-7BB037742B11}"/>
          </ac:spMkLst>
        </pc:spChg>
        <pc:spChg chg="mod">
          <ac:chgData name="Omar Choudhry" userId="7e802f98-9170-4306-b59f-36dfa75ece39" providerId="ADAL" clId="{5E20AFDE-3674-0344-A709-2F60094175C7}" dt="2024-05-24T18:23:04.898" v="1069" actId="404"/>
          <ac:spMkLst>
            <pc:docMk/>
            <pc:sldMk cId="3692270931" sldId="543"/>
            <ac:spMk id="863" creationId="{00000000-0000-0000-0000-000000000000}"/>
          </ac:spMkLst>
        </pc:spChg>
        <pc:picChg chg="del">
          <ac:chgData name="Omar Choudhry" userId="7e802f98-9170-4306-b59f-36dfa75ece39" providerId="ADAL" clId="{5E20AFDE-3674-0344-A709-2F60094175C7}" dt="2024-05-24T18:23:00.146" v="1068" actId="478"/>
          <ac:picMkLst>
            <pc:docMk/>
            <pc:sldMk cId="3692270931" sldId="543"/>
            <ac:picMk id="5" creationId="{10F39F94-848D-1E43-6CB5-AE009EF6CAB9}"/>
          </ac:picMkLst>
        </pc:picChg>
        <pc:picChg chg="add del">
          <ac:chgData name="Omar Choudhry" userId="7e802f98-9170-4306-b59f-36dfa75ece39" providerId="ADAL" clId="{5E20AFDE-3674-0344-A709-2F60094175C7}" dt="2024-05-24T18:22:46.236" v="1043" actId="478"/>
          <ac:picMkLst>
            <pc:docMk/>
            <pc:sldMk cId="3692270931" sldId="543"/>
            <ac:picMk id="859" creationId="{00000000-0000-0000-0000-000000000000}"/>
          </ac:picMkLst>
        </pc:picChg>
      </pc:sldChg>
      <pc:sldChg chg="addSp delSp modSp new mod ord modNotesTx">
        <pc:chgData name="Omar Choudhry" userId="7e802f98-9170-4306-b59f-36dfa75ece39" providerId="ADAL" clId="{5E20AFDE-3674-0344-A709-2F60094175C7}" dt="2024-05-25T13:25:57.621" v="1671" actId="20578"/>
        <pc:sldMkLst>
          <pc:docMk/>
          <pc:sldMk cId="3744580037" sldId="543"/>
        </pc:sldMkLst>
        <pc:spChg chg="del">
          <ac:chgData name="Omar Choudhry" userId="7e802f98-9170-4306-b59f-36dfa75ece39" providerId="ADAL" clId="{5E20AFDE-3674-0344-A709-2F60094175C7}" dt="2024-05-25T02:08:21.032" v="1568"/>
          <ac:spMkLst>
            <pc:docMk/>
            <pc:sldMk cId="3744580037" sldId="543"/>
            <ac:spMk id="2" creationId="{BE0818F8-CFE8-988B-A501-AC551C6FD9C1}"/>
          </ac:spMkLst>
        </pc:spChg>
        <pc:picChg chg="add mod">
          <ac:chgData name="Omar Choudhry" userId="7e802f98-9170-4306-b59f-36dfa75ece39" providerId="ADAL" clId="{5E20AFDE-3674-0344-A709-2F60094175C7}" dt="2024-05-25T02:45:03.749" v="1619" actId="1076"/>
          <ac:picMkLst>
            <pc:docMk/>
            <pc:sldMk cId="3744580037" sldId="543"/>
            <ac:picMk id="3" creationId="{25825D1E-FA1B-86FC-2EA3-993B098F88BE}"/>
          </ac:picMkLst>
        </pc:picChg>
        <pc:picChg chg="add del mod">
          <ac:chgData name="Omar Choudhry" userId="7e802f98-9170-4306-b59f-36dfa75ece39" providerId="ADAL" clId="{5E20AFDE-3674-0344-A709-2F60094175C7}" dt="2024-05-25T02:45:06.329" v="1620" actId="478"/>
          <ac:picMkLst>
            <pc:docMk/>
            <pc:sldMk cId="3744580037" sldId="543"/>
            <ac:picMk id="4" creationId="{E740D693-CDB7-98E3-628D-4422B0E6A41C}"/>
          </ac:picMkLst>
        </pc:picChg>
        <pc:picChg chg="add mod">
          <ac:chgData name="Omar Choudhry" userId="7e802f98-9170-4306-b59f-36dfa75ece39" providerId="ADAL" clId="{5E20AFDE-3674-0344-A709-2F60094175C7}" dt="2024-05-25T02:08:23.933" v="1569" actId="27614"/>
          <ac:picMkLst>
            <pc:docMk/>
            <pc:sldMk cId="3744580037" sldId="543"/>
            <ac:picMk id="6" creationId="{5A9D18DF-7A8F-41AC-84EB-AD8ED02E50CF}"/>
          </ac:picMkLst>
        </pc:picChg>
        <pc:picChg chg="add mod">
          <ac:chgData name="Omar Choudhry" userId="7e802f98-9170-4306-b59f-36dfa75ece39" providerId="ADAL" clId="{5E20AFDE-3674-0344-A709-2F60094175C7}" dt="2024-05-25T02:08:39.221" v="1572"/>
          <ac:picMkLst>
            <pc:docMk/>
            <pc:sldMk cId="3744580037" sldId="543"/>
            <ac:picMk id="7" creationId="{097B7864-F318-5CC3-B02B-C033857F7963}"/>
          </ac:picMkLst>
        </pc:picChg>
        <pc:picChg chg="add del mod">
          <ac:chgData name="Omar Choudhry" userId="7e802f98-9170-4306-b59f-36dfa75ece39" providerId="ADAL" clId="{5E20AFDE-3674-0344-A709-2F60094175C7}" dt="2024-05-25T13:25:30.949" v="1666" actId="478"/>
          <ac:picMkLst>
            <pc:docMk/>
            <pc:sldMk cId="3744580037" sldId="543"/>
            <ac:picMk id="8" creationId="{A1341FF0-9F7B-8F5E-25FE-90EC91DA58C2}"/>
          </ac:picMkLst>
        </pc:picChg>
        <pc:picChg chg="add mod">
          <ac:chgData name="Omar Choudhry" userId="7e802f98-9170-4306-b59f-36dfa75ece39" providerId="ADAL" clId="{5E20AFDE-3674-0344-A709-2F60094175C7}" dt="2024-05-25T02:45:26.213" v="1624"/>
          <ac:picMkLst>
            <pc:docMk/>
            <pc:sldMk cId="3744580037" sldId="543"/>
            <ac:picMk id="9" creationId="{570ECE56-CCF8-11C7-4E2F-D62EE743C550}"/>
          </ac:picMkLst>
        </pc:picChg>
        <pc:picChg chg="add mod">
          <ac:chgData name="Omar Choudhry" userId="7e802f98-9170-4306-b59f-36dfa75ece39" providerId="ADAL" clId="{5E20AFDE-3674-0344-A709-2F60094175C7}" dt="2024-05-25T13:25:31.214" v="1667"/>
          <ac:picMkLst>
            <pc:docMk/>
            <pc:sldMk cId="3744580037" sldId="543"/>
            <ac:picMk id="10" creationId="{D59E6373-1BE9-F777-26FA-46F9916152A7}"/>
          </ac:picMkLst>
        </pc:picChg>
      </pc:sldChg>
      <pc:sldChg chg="addSp delSp modSp add mod ord modNotesTx">
        <pc:chgData name="Omar Choudhry" userId="7e802f98-9170-4306-b59f-36dfa75ece39" providerId="ADAL" clId="{5E20AFDE-3674-0344-A709-2F60094175C7}" dt="2024-05-25T13:26:01.449" v="1672" actId="20577"/>
        <pc:sldMkLst>
          <pc:docMk/>
          <pc:sldMk cId="2646212585" sldId="544"/>
        </pc:sldMkLst>
        <pc:spChg chg="add del mod">
          <ac:chgData name="Omar Choudhry" userId="7e802f98-9170-4306-b59f-36dfa75ece39" providerId="ADAL" clId="{5E20AFDE-3674-0344-A709-2F60094175C7}" dt="2024-05-25T02:43:34.982" v="1603" actId="478"/>
          <ac:spMkLst>
            <pc:docMk/>
            <pc:sldMk cId="2646212585" sldId="544"/>
            <ac:spMk id="5" creationId="{9E94D033-3E25-AAE9-C7F6-B927D5E41DD4}"/>
          </ac:spMkLst>
        </pc:spChg>
        <pc:picChg chg="del">
          <ac:chgData name="Omar Choudhry" userId="7e802f98-9170-4306-b59f-36dfa75ece39" providerId="ADAL" clId="{5E20AFDE-3674-0344-A709-2F60094175C7}" dt="2024-05-25T02:43:27.324" v="1600" actId="478"/>
          <ac:picMkLst>
            <pc:docMk/>
            <pc:sldMk cId="2646212585" sldId="544"/>
            <ac:picMk id="3" creationId="{25825D1E-FA1B-86FC-2EA3-993B098F88BE}"/>
          </ac:picMkLst>
        </pc:picChg>
        <pc:picChg chg="del">
          <ac:chgData name="Omar Choudhry" userId="7e802f98-9170-4306-b59f-36dfa75ece39" providerId="ADAL" clId="{5E20AFDE-3674-0344-A709-2F60094175C7}" dt="2024-05-25T02:45:53.932" v="1629" actId="478"/>
          <ac:picMkLst>
            <pc:docMk/>
            <pc:sldMk cId="2646212585" sldId="544"/>
            <ac:picMk id="4" creationId="{E740D693-CDB7-98E3-628D-4422B0E6A41C}"/>
          </ac:picMkLst>
        </pc:picChg>
        <pc:picChg chg="del mod">
          <ac:chgData name="Omar Choudhry" userId="7e802f98-9170-4306-b59f-36dfa75ece39" providerId="ADAL" clId="{5E20AFDE-3674-0344-A709-2F60094175C7}" dt="2024-05-25T02:43:33.247" v="1602" actId="478"/>
          <ac:picMkLst>
            <pc:docMk/>
            <pc:sldMk cId="2646212585" sldId="544"/>
            <ac:picMk id="6" creationId="{5A9D18DF-7A8F-41AC-84EB-AD8ED02E50CF}"/>
          </ac:picMkLst>
        </pc:picChg>
        <pc:picChg chg="add mod">
          <ac:chgData name="Omar Choudhry" userId="7e802f98-9170-4306-b59f-36dfa75ece39" providerId="ADAL" clId="{5E20AFDE-3674-0344-A709-2F60094175C7}" dt="2024-05-25T02:44:44.300" v="1615" actId="14100"/>
          <ac:picMkLst>
            <pc:docMk/>
            <pc:sldMk cId="2646212585" sldId="544"/>
            <ac:picMk id="8" creationId="{ED52127A-55A9-2813-227D-AF019B997C16}"/>
          </ac:picMkLst>
        </pc:picChg>
        <pc:picChg chg="add del mod">
          <ac:chgData name="Omar Choudhry" userId="7e802f98-9170-4306-b59f-36dfa75ece39" providerId="ADAL" clId="{5E20AFDE-3674-0344-A709-2F60094175C7}" dt="2024-05-25T02:45:53.932" v="1629" actId="478"/>
          <ac:picMkLst>
            <pc:docMk/>
            <pc:sldMk cId="2646212585" sldId="544"/>
            <ac:picMk id="9" creationId="{6EF6F8B5-0C8C-F2CE-358D-48F41851AFAE}"/>
          </ac:picMkLst>
        </pc:picChg>
        <pc:picChg chg="add mod">
          <ac:chgData name="Omar Choudhry" userId="7e802f98-9170-4306-b59f-36dfa75ece39" providerId="ADAL" clId="{5E20AFDE-3674-0344-A709-2F60094175C7}" dt="2024-05-25T02:45:20.259" v="1623"/>
          <ac:picMkLst>
            <pc:docMk/>
            <pc:sldMk cId="2646212585" sldId="544"/>
            <ac:picMk id="10" creationId="{BE2D6723-7EC0-898C-5714-27DA1BD2CEEB}"/>
          </ac:picMkLst>
        </pc:picChg>
        <pc:picChg chg="add mod">
          <ac:chgData name="Omar Choudhry" userId="7e802f98-9170-4306-b59f-36dfa75ece39" providerId="ADAL" clId="{5E20AFDE-3674-0344-A709-2F60094175C7}" dt="2024-05-25T13:25:27.300" v="1665" actId="1076"/>
          <ac:picMkLst>
            <pc:docMk/>
            <pc:sldMk cId="2646212585" sldId="544"/>
            <ac:picMk id="11" creationId="{818E7BDD-BA55-CB92-0BC0-32A53F5EA883}"/>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dd27230959_2_8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3" name="Google Shape;173;gdd27230959_2_8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r>
              <a:rPr lang="en-GB" dirty="0">
                <a:solidFill>
                  <a:srgbClr val="FFFFFF"/>
                </a:solidFill>
                <a:effectLst/>
                <a:highlight>
                  <a:srgbClr val="1F1F24"/>
                </a:highlight>
                <a:latin typeface="Menlo" panose="020B0609030804020204" pitchFamily="49" charset="0"/>
              </a:rPr>
              <a:t>    </a:t>
            </a:r>
            <a:r>
              <a:rPr lang="en-GB" dirty="0">
                <a:solidFill>
                  <a:srgbClr val="BF8555"/>
                </a:solidFill>
                <a:effectLst/>
                <a:highlight>
                  <a:srgbClr val="1F1F24"/>
                </a:highlight>
                <a:latin typeface="Menlo" panose="020B0609030804020204" pitchFamily="49" charset="0"/>
              </a:rPr>
              <a:t>- </a:t>
            </a:r>
            <a:r>
              <a:rPr lang="en-GB" dirty="0">
                <a:solidFill>
                  <a:srgbClr val="FFFFFF"/>
                </a:solidFill>
                <a:effectLst/>
                <a:highlight>
                  <a:srgbClr val="1F1F24"/>
                </a:highlight>
                <a:latin typeface="Menlo" panose="020B0609030804020204" pitchFamily="49" charset="0"/>
              </a:rPr>
              <a:t>This is to provide additional motivation and to refer back to it as we teach future core topics. This way, students will clearly understand that the theory they are learning is entirely applicable in practice and potentially give some excitement at the beginning (I mean, how does the US Pentagon get hacked?…). As a side point, the rest of this lecture can be used to discuss some bases around security, hackers and threats and perhaps authentication (including entropy, physical tokens, two-factor authentication (2FA) and biometrics).</a:t>
            </a:r>
          </a:p>
          <a:p>
            <a:r>
              <a:rPr lang="en-GB" dirty="0">
                <a:solidFill>
                  <a:srgbClr val="FFFFFF"/>
                </a:solidFill>
                <a:effectLst/>
                <a:highlight>
                  <a:srgbClr val="1F1F24"/>
                </a:highlight>
                <a:latin typeface="Menlo" panose="020B0609030804020204" pitchFamily="49" charset="0"/>
              </a:rPr>
              <a:t>    </a:t>
            </a:r>
            <a:r>
              <a:rPr lang="en-GB" dirty="0">
                <a:solidFill>
                  <a:srgbClr val="BF8555"/>
                </a:solidFill>
                <a:effectLst/>
                <a:highlight>
                  <a:srgbClr val="1F1F24"/>
                </a:highlight>
                <a:latin typeface="Menlo" panose="020B0609030804020204" pitchFamily="49" charset="0"/>
              </a:rPr>
              <a:t>- </a:t>
            </a:r>
            <a:r>
              <a:rPr lang="en-GB" dirty="0">
                <a:solidFill>
                  <a:srgbClr val="FFFFFF"/>
                </a:solidFill>
                <a:effectLst/>
                <a:highlight>
                  <a:srgbClr val="1F1F24"/>
                </a:highlight>
                <a:latin typeface="Menlo" panose="020B0609030804020204" pitchFamily="49" charset="0"/>
              </a:rPr>
              <a:t>Topics:</a:t>
            </a:r>
          </a:p>
          <a:p>
            <a:r>
              <a:rPr lang="en-GB" dirty="0">
                <a:solidFill>
                  <a:srgbClr val="FFFFFF"/>
                </a:solidFill>
                <a:effectLst/>
                <a:highlight>
                  <a:srgbClr val="1F1F24"/>
                </a:highlight>
                <a:latin typeface="Menlo" panose="020B0609030804020204" pitchFamily="49" charset="0"/>
              </a:rPr>
              <a:t>        </a:t>
            </a:r>
            <a:r>
              <a:rPr lang="en-GB" dirty="0">
                <a:solidFill>
                  <a:srgbClr val="BF8555"/>
                </a:solidFill>
                <a:effectLst/>
                <a:highlight>
                  <a:srgbClr val="1F1F24"/>
                </a:highlight>
                <a:latin typeface="Menlo" panose="020B0609030804020204" pitchFamily="49" charset="0"/>
              </a:rPr>
              <a:t>- </a:t>
            </a:r>
            <a:r>
              <a:rPr lang="en-GB" dirty="0">
                <a:solidFill>
                  <a:srgbClr val="FFFFFF"/>
                </a:solidFill>
                <a:effectLst/>
                <a:highlight>
                  <a:srgbClr val="1F1F24"/>
                </a:highlight>
                <a:latin typeface="Menlo" panose="020B0609030804020204" pitchFamily="49" charset="0"/>
              </a:rPr>
              <a:t>Cybersecurity Case Studies</a:t>
            </a:r>
          </a:p>
          <a:p>
            <a:r>
              <a:rPr lang="en-GB" dirty="0">
                <a:solidFill>
                  <a:srgbClr val="FFFFFF"/>
                </a:solidFill>
                <a:effectLst/>
                <a:highlight>
                  <a:srgbClr val="1F1F24"/>
                </a:highlight>
                <a:latin typeface="Menlo" panose="020B0609030804020204" pitchFamily="49" charset="0"/>
              </a:rPr>
              <a:t>        </a:t>
            </a:r>
            <a:r>
              <a:rPr lang="en-GB" dirty="0">
                <a:solidFill>
                  <a:srgbClr val="BF8555"/>
                </a:solidFill>
                <a:effectLst/>
                <a:highlight>
                  <a:srgbClr val="1F1F24"/>
                </a:highlight>
                <a:latin typeface="Menlo" panose="020B0609030804020204" pitchFamily="49" charset="0"/>
              </a:rPr>
              <a:t>- </a:t>
            </a:r>
            <a:r>
              <a:rPr lang="en-GB" dirty="0">
                <a:solidFill>
                  <a:srgbClr val="FFFFFF"/>
                </a:solidFill>
                <a:effectLst/>
                <a:highlight>
                  <a:srgbClr val="1F1F24"/>
                </a:highlight>
                <a:latin typeface="Menlo" panose="020B0609030804020204" pitchFamily="49" charset="0"/>
              </a:rPr>
              <a:t>Security, Hackers and Threats</a:t>
            </a:r>
          </a:p>
          <a:p>
            <a:r>
              <a:rPr lang="en-GB" dirty="0">
                <a:solidFill>
                  <a:srgbClr val="FFFFFF"/>
                </a:solidFill>
                <a:effectLst/>
                <a:highlight>
                  <a:srgbClr val="1F1F24"/>
                </a:highlight>
                <a:latin typeface="Menlo" panose="020B0609030804020204" pitchFamily="49" charset="0"/>
              </a:rPr>
              <a:t>        </a:t>
            </a:r>
            <a:r>
              <a:rPr lang="en-GB" dirty="0">
                <a:solidFill>
                  <a:srgbClr val="BF8555"/>
                </a:solidFill>
                <a:effectLst/>
                <a:highlight>
                  <a:srgbClr val="1F1F24"/>
                </a:highlight>
                <a:latin typeface="Menlo" panose="020B0609030804020204" pitchFamily="49" charset="0"/>
              </a:rPr>
              <a:t>- </a:t>
            </a:r>
            <a:r>
              <a:rPr lang="en-GB" dirty="0">
                <a:solidFill>
                  <a:srgbClr val="FFFFFF"/>
                </a:solidFill>
                <a:effectLst/>
                <a:highlight>
                  <a:srgbClr val="1F1F24"/>
                </a:highlight>
                <a:latin typeface="Menlo" panose="020B0609030804020204" pitchFamily="49" charset="0"/>
              </a:rPr>
              <a:t>Authentication</a:t>
            </a:r>
          </a:p>
          <a:p>
            <a:pPr marL="0" lvl="0" indent="0" algn="l" rtl="0">
              <a:spcBef>
                <a:spcPts val="0"/>
              </a:spcBef>
              <a:spcAft>
                <a:spcPts val="0"/>
              </a:spcAft>
              <a:buClr>
                <a:schemeClr val="dk1"/>
              </a:buClr>
              <a:buSzPts val="1200"/>
              <a:buFont typeface="Calibri"/>
              <a:buNone/>
            </a:pPr>
            <a:endParaRPr dirty="0"/>
          </a:p>
        </p:txBody>
      </p:sp>
      <p:sp>
        <p:nvSpPr>
          <p:cNvPr id="174" name="Google Shape;174;gdd27230959_2_8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200"/>
              <a:buFont typeface="Calibri"/>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extLst>
      <p:ext uri="{BB962C8B-B14F-4D97-AF65-F5344CB8AC3E}">
        <p14:creationId xmlns:p14="http://schemas.microsoft.com/office/powerpoint/2010/main" val="33262418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41003881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solidFill>
                  <a:srgbClr val="FFFFFF"/>
                </a:solidFill>
                <a:effectLst/>
                <a:highlight>
                  <a:srgbClr val="1F1F24"/>
                </a:highlight>
                <a:latin typeface="Menlo" panose="020B0609030804020204" pitchFamily="49" charset="0"/>
              </a:rPr>
              <a:t>authentication (including entropy, physical tokens, two-factor authentication (2FA) and biometrics).</a:t>
            </a:r>
          </a:p>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507344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GB" dirty="0"/>
              <a:t>Whole world of competition</a:t>
            </a: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2551123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595959"/>
              </a:buClr>
              <a:buSzPts val="3200"/>
              <a:buNone/>
              <a:defRPr>
                <a:solidFill>
                  <a:srgbClr val="595959"/>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b="0" i="0" u="none" strike="noStrike" cap="none">
                <a:solidFill>
                  <a:schemeClr val="dk1"/>
                </a:solidFill>
                <a:latin typeface="Calibri"/>
                <a:ea typeface="Calibri"/>
                <a:cs typeface="Calibri"/>
                <a:sym typeface="Calibri"/>
              </a:defRPr>
            </a:lvl1pPr>
            <a:lvl2pPr marL="0" marR="0" lvl="1" indent="0" algn="l" rtl="0">
              <a:spcBef>
                <a:spcPts val="0"/>
              </a:spcBef>
              <a:buNone/>
              <a:defRPr sz="1800" b="0" i="0" u="none" strike="noStrike" cap="none">
                <a:solidFill>
                  <a:schemeClr val="dk1"/>
                </a:solidFill>
                <a:latin typeface="Calibri"/>
                <a:ea typeface="Calibri"/>
                <a:cs typeface="Calibri"/>
                <a:sym typeface="Calibri"/>
              </a:defRPr>
            </a:lvl2pPr>
            <a:lvl3pPr marL="0" marR="0" lvl="2" indent="0" algn="l" rtl="0">
              <a:spcBef>
                <a:spcPts val="0"/>
              </a:spcBef>
              <a:buNone/>
              <a:defRPr sz="1800" b="0" i="0" u="none" strike="noStrike" cap="none">
                <a:solidFill>
                  <a:schemeClr val="dk1"/>
                </a:solidFill>
                <a:latin typeface="Calibri"/>
                <a:ea typeface="Calibri"/>
                <a:cs typeface="Calibri"/>
                <a:sym typeface="Calibri"/>
              </a:defRPr>
            </a:lvl3pPr>
            <a:lvl4pPr marL="0" marR="0" lvl="3" indent="0" algn="l" rtl="0">
              <a:spcBef>
                <a:spcPts val="0"/>
              </a:spcBef>
              <a:buNone/>
              <a:defRPr sz="1800" b="0" i="0" u="none" strike="noStrike" cap="none">
                <a:solidFill>
                  <a:schemeClr val="dk1"/>
                </a:solidFill>
                <a:latin typeface="Calibri"/>
                <a:ea typeface="Calibri"/>
                <a:cs typeface="Calibri"/>
                <a:sym typeface="Calibri"/>
              </a:defRPr>
            </a:lvl4pPr>
            <a:lvl5pPr marL="0" marR="0" lvl="4" indent="0" algn="l" rtl="0">
              <a:spcBef>
                <a:spcPts val="0"/>
              </a:spcBef>
              <a:buNone/>
              <a:defRPr sz="1800" b="0" i="0" u="none" strike="noStrike" cap="none">
                <a:solidFill>
                  <a:schemeClr val="dk1"/>
                </a:solidFill>
                <a:latin typeface="Calibri"/>
                <a:ea typeface="Calibri"/>
                <a:cs typeface="Calibri"/>
                <a:sym typeface="Calibri"/>
              </a:defRPr>
            </a:lvl5pPr>
            <a:lvl6pPr marL="0" marR="0" lvl="5" indent="0" algn="l" rtl="0">
              <a:spcBef>
                <a:spcPts val="0"/>
              </a:spcBef>
              <a:buNone/>
              <a:defRPr sz="1800" b="0" i="0" u="none" strike="noStrike" cap="none">
                <a:solidFill>
                  <a:schemeClr val="dk1"/>
                </a:solidFill>
                <a:latin typeface="Calibri"/>
                <a:ea typeface="Calibri"/>
                <a:cs typeface="Calibri"/>
                <a:sym typeface="Calibri"/>
              </a:defRPr>
            </a:lvl6pPr>
            <a:lvl7pPr marL="0" marR="0" lvl="6" indent="0" algn="l" rtl="0">
              <a:spcBef>
                <a:spcPts val="0"/>
              </a:spcBef>
              <a:buNone/>
              <a:defRPr sz="1800" b="0" i="0" u="none" strike="noStrike" cap="none">
                <a:solidFill>
                  <a:schemeClr val="dk1"/>
                </a:solidFill>
                <a:latin typeface="Calibri"/>
                <a:ea typeface="Calibri"/>
                <a:cs typeface="Calibri"/>
                <a:sym typeface="Calibri"/>
              </a:defRPr>
            </a:lvl7pPr>
            <a:lvl8pPr marL="0" marR="0" lvl="7" indent="0" algn="l" rtl="0">
              <a:spcBef>
                <a:spcPts val="0"/>
              </a:spcBef>
              <a:buNone/>
              <a:defRPr sz="1800" b="0" i="0" u="none" strike="noStrike" cap="none">
                <a:solidFill>
                  <a:schemeClr val="dk1"/>
                </a:solidFill>
                <a:latin typeface="Calibri"/>
                <a:ea typeface="Calibri"/>
                <a:cs typeface="Calibri"/>
                <a:sym typeface="Calibri"/>
              </a:defRPr>
            </a:lvl8pPr>
            <a:lvl9pPr marL="0" marR="0" lvl="8" indent="0" algn="l" rtl="0">
              <a:spcBef>
                <a:spcPts val="0"/>
              </a:spcBef>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6"/>
        <p:cNvGrpSpPr/>
        <p:nvPr/>
      </p:nvGrpSpPr>
      <p:grpSpPr>
        <a:xfrm>
          <a:off x="0" y="0"/>
          <a:ext cx="0" cy="0"/>
          <a:chOff x="0" y="0"/>
          <a:chExt cx="0" cy="0"/>
        </a:xfrm>
      </p:grpSpPr>
      <p:sp>
        <p:nvSpPr>
          <p:cNvPr id="87" name="Google Shape;87;p14"/>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4"/>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9" name="Google Shape;89;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6_Coffee Break">
  <p:cSld name="6_Coffee Break">
    <p:spTree>
      <p:nvGrpSpPr>
        <p:cNvPr id="1" name="Shape 21"/>
        <p:cNvGrpSpPr/>
        <p:nvPr/>
      </p:nvGrpSpPr>
      <p:grpSpPr>
        <a:xfrm>
          <a:off x="0" y="0"/>
          <a:ext cx="0" cy="0"/>
          <a:chOff x="0" y="0"/>
          <a:chExt cx="0" cy="0"/>
        </a:xfrm>
      </p:grpSpPr>
      <p:sp>
        <p:nvSpPr>
          <p:cNvPr id="22" name="Google Shape;22;p3"/>
          <p:cNvSpPr>
            <a:spLocks noGrp="1"/>
          </p:cNvSpPr>
          <p:nvPr>
            <p:ph type="pic" idx="2"/>
          </p:nvPr>
        </p:nvSpPr>
        <p:spPr>
          <a:xfrm>
            <a:off x="0" y="0"/>
            <a:ext cx="9144000" cy="4133850"/>
          </a:xfrm>
          <a:prstGeom prst="rect">
            <a:avLst/>
          </a:prstGeom>
          <a:noFill/>
          <a:ln>
            <a:noFill/>
          </a:ln>
        </p:spPr>
        <p:txBody>
          <a:bodyPr spcFirstLastPara="1" wrap="square" lIns="91425" tIns="45700" rIns="91425" bIns="45700" anchor="t" anchorCtr="0">
            <a:noAutofit/>
          </a:bodyPr>
          <a:lstStyle>
            <a:lvl1pPr marR="0" lvl="0" algn="l" rtl="0">
              <a:spcBef>
                <a:spcPts val="240"/>
              </a:spcBef>
              <a:spcAft>
                <a:spcPts val="0"/>
              </a:spcAft>
              <a:buClr>
                <a:schemeClr val="lt2"/>
              </a:buClr>
              <a:buSzPts val="1200"/>
              <a:buFont typeface="Arial"/>
              <a:buNone/>
              <a:defRPr sz="1200" b="0" i="0" u="none" strike="noStrike" cap="none">
                <a:solidFill>
                  <a:schemeClr val="lt2"/>
                </a:solidFill>
                <a:latin typeface="Calibri"/>
                <a:ea typeface="Calibri"/>
                <a:cs typeface="Calibri"/>
                <a:sym typeface="Calibri"/>
              </a:defRPr>
            </a:lvl1pPr>
            <a:lvl2pPr marR="0" lvl="1"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
        <p:nvSpPr>
          <p:cNvPr id="24" name="Google Shape;24;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0F243E"/>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8" name="Google Shape;38;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7"/>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rgbClr val="FFFFFF"/>
              </a:buClr>
              <a:buSzPts val="2800"/>
              <a:buChar char="•"/>
              <a:defRPr sz="2800">
                <a:solidFill>
                  <a:srgbClr val="FFFFFF"/>
                </a:solidFill>
              </a:defRPr>
            </a:lvl1pPr>
            <a:lvl2pPr marL="914400" lvl="1" indent="-381000" algn="l">
              <a:spcBef>
                <a:spcPts val="480"/>
              </a:spcBef>
              <a:spcAft>
                <a:spcPts val="0"/>
              </a:spcAft>
              <a:buClr>
                <a:srgbClr val="FFFFFF"/>
              </a:buClr>
              <a:buSzPts val="2400"/>
              <a:buChar char="–"/>
              <a:defRPr sz="2400">
                <a:solidFill>
                  <a:srgbClr val="FFFFFF"/>
                </a:solidFill>
              </a:defRPr>
            </a:lvl2pPr>
            <a:lvl3pPr marL="1371600" lvl="2" indent="-355600" algn="l">
              <a:spcBef>
                <a:spcPts val="400"/>
              </a:spcBef>
              <a:spcAft>
                <a:spcPts val="0"/>
              </a:spcAft>
              <a:buClr>
                <a:srgbClr val="FFFFFF"/>
              </a:buClr>
              <a:buSzPts val="2000"/>
              <a:buChar char="•"/>
              <a:defRPr sz="2000">
                <a:solidFill>
                  <a:srgbClr val="FFFFFF"/>
                </a:solidFill>
              </a:defRPr>
            </a:lvl3pPr>
            <a:lvl4pPr marL="1828800" lvl="3" indent="-342900" algn="l">
              <a:spcBef>
                <a:spcPts val="360"/>
              </a:spcBef>
              <a:spcAft>
                <a:spcPts val="0"/>
              </a:spcAft>
              <a:buClr>
                <a:srgbClr val="FFFFFF"/>
              </a:buClr>
              <a:buSzPts val="1800"/>
              <a:buChar char="–"/>
              <a:defRPr sz="1800">
                <a:solidFill>
                  <a:srgbClr val="FFFFFF"/>
                </a:solidFill>
              </a:defRPr>
            </a:lvl4pPr>
            <a:lvl5pPr marL="2286000" lvl="4" indent="-342900" algn="l">
              <a:spcBef>
                <a:spcPts val="360"/>
              </a:spcBef>
              <a:spcAft>
                <a:spcPts val="0"/>
              </a:spcAft>
              <a:buClr>
                <a:srgbClr val="FFFFFF"/>
              </a:buClr>
              <a:buSzPts val="1800"/>
              <a:buChar char="»"/>
              <a:defRPr sz="1800">
                <a:solidFill>
                  <a:srgbClr val="FFFFFF"/>
                </a:solidFill>
              </a:defRPr>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4" name="Google Shape;44;p7"/>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rgbClr val="FFFFFF"/>
              </a:buClr>
              <a:buSzPts val="2800"/>
              <a:buChar char="•"/>
              <a:defRPr sz="2800">
                <a:solidFill>
                  <a:srgbClr val="FFFFFF"/>
                </a:solidFill>
              </a:defRPr>
            </a:lvl1pPr>
            <a:lvl2pPr marL="914400" lvl="1" indent="-381000" algn="l">
              <a:spcBef>
                <a:spcPts val="480"/>
              </a:spcBef>
              <a:spcAft>
                <a:spcPts val="0"/>
              </a:spcAft>
              <a:buClr>
                <a:srgbClr val="FFFFFF"/>
              </a:buClr>
              <a:buSzPts val="2400"/>
              <a:buChar char="–"/>
              <a:defRPr sz="2400">
                <a:solidFill>
                  <a:srgbClr val="FFFFFF"/>
                </a:solidFill>
              </a:defRPr>
            </a:lvl2pPr>
            <a:lvl3pPr marL="1371600" lvl="2" indent="-355600" algn="l">
              <a:spcBef>
                <a:spcPts val="400"/>
              </a:spcBef>
              <a:spcAft>
                <a:spcPts val="0"/>
              </a:spcAft>
              <a:buClr>
                <a:srgbClr val="FFFFFF"/>
              </a:buClr>
              <a:buSzPts val="2000"/>
              <a:buChar char="•"/>
              <a:defRPr sz="2000">
                <a:solidFill>
                  <a:srgbClr val="FFFFFF"/>
                </a:solidFill>
              </a:defRPr>
            </a:lvl3pPr>
            <a:lvl4pPr marL="1828800" lvl="3" indent="-342900" algn="l">
              <a:spcBef>
                <a:spcPts val="360"/>
              </a:spcBef>
              <a:spcAft>
                <a:spcPts val="0"/>
              </a:spcAft>
              <a:buClr>
                <a:srgbClr val="FFFFFF"/>
              </a:buClr>
              <a:buSzPts val="1800"/>
              <a:buChar char="–"/>
              <a:defRPr sz="1800">
                <a:solidFill>
                  <a:srgbClr val="FFFFFF"/>
                </a:solidFill>
              </a:defRPr>
            </a:lvl4pPr>
            <a:lvl5pPr marL="2286000" lvl="4" indent="-342900" algn="l">
              <a:spcBef>
                <a:spcPts val="360"/>
              </a:spcBef>
              <a:spcAft>
                <a:spcPts val="0"/>
              </a:spcAft>
              <a:buClr>
                <a:srgbClr val="FFFFFF"/>
              </a:buClr>
              <a:buSzPts val="1800"/>
              <a:buChar char="»"/>
              <a:defRPr sz="1800">
                <a:solidFill>
                  <a:srgbClr val="FFFFFF"/>
                </a:solidFill>
              </a:defRPr>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5" name="Google Shape;45;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8"/>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1" name="Google Shape;51;p8"/>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2" name="Google Shape;52;p8"/>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3" name="Google Shape;53;p8"/>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4" name="Google Shape;54;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11"/>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0F243E"/>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1"/>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9" name="Google Shape;69;p11"/>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0" name="Google Shape;70;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3"/>
        <p:cNvGrpSpPr/>
        <p:nvPr/>
      </p:nvGrpSpPr>
      <p:grpSpPr>
        <a:xfrm>
          <a:off x="0" y="0"/>
          <a:ext cx="0" cy="0"/>
          <a:chOff x="0" y="0"/>
          <a:chExt cx="0" cy="0"/>
        </a:xfrm>
      </p:grpSpPr>
      <p:sp>
        <p:nvSpPr>
          <p:cNvPr id="74" name="Google Shape;74;p12"/>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0F243E"/>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12"/>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6" name="Google Shape;76;p12"/>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3"/>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3" name="Google Shape;83;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alphaModFix amt="15000"/>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rgbClr val="0F243E"/>
              </a:buClr>
              <a:buSzPts val="4400"/>
              <a:buFont typeface="Calibri"/>
              <a:buNone/>
              <a:defRPr sz="4400" b="0" i="0" u="none" strike="noStrike" cap="none">
                <a:solidFill>
                  <a:srgbClr val="0F243E"/>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14" name="Google Shape;14;p1" descr="Oxmedica_transparent.png"/>
          <p:cNvPicPr preferRelativeResize="0"/>
          <p:nvPr/>
        </p:nvPicPr>
        <p:blipFill rotWithShape="1">
          <a:blip r:embed="rId13">
            <a:alphaModFix/>
          </a:blip>
          <a:srcRect/>
          <a:stretch/>
        </p:blipFill>
        <p:spPr>
          <a:xfrm>
            <a:off x="8068476" y="6356350"/>
            <a:ext cx="618324" cy="35576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7" r:id="rId7"/>
    <p:sldLayoutId id="2147483658" r:id="rId8"/>
    <p:sldLayoutId id="2147483659" r:id="rId9"/>
    <p:sldLayoutId id="2147483660" r:id="rId10"/>
  </p:sldLayoutIdLst>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1.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Google Shape;176;p28"/>
          <p:cNvPicPr preferRelativeResize="0"/>
          <p:nvPr/>
        </p:nvPicPr>
        <p:blipFill rotWithShape="1">
          <a:blip r:embed="rId3">
            <a:alphaModFix/>
          </a:blip>
          <a:srcRect/>
          <a:stretch/>
        </p:blipFill>
        <p:spPr>
          <a:xfrm>
            <a:off x="0" y="-1"/>
            <a:ext cx="9144000" cy="5917369"/>
          </a:xfrm>
          <a:prstGeom prst="rect">
            <a:avLst/>
          </a:prstGeom>
          <a:noFill/>
          <a:ln>
            <a:noFill/>
          </a:ln>
        </p:spPr>
      </p:pic>
      <p:sp>
        <p:nvSpPr>
          <p:cNvPr id="177" name="Google Shape;177;p28"/>
          <p:cNvSpPr txBox="1"/>
          <p:nvPr/>
        </p:nvSpPr>
        <p:spPr>
          <a:xfrm>
            <a:off x="1356991" y="5353641"/>
            <a:ext cx="6430017" cy="1067288"/>
          </a:xfrm>
          <a:prstGeom prst="rect">
            <a:avLst/>
          </a:prstGeom>
          <a:solidFill>
            <a:srgbClr val="A5A5A5">
              <a:alpha val="29411"/>
            </a:srgbClr>
          </a:solid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lt1"/>
              </a:buClr>
              <a:buSzPts val="2800"/>
              <a:buFont typeface="Calibri"/>
              <a:buNone/>
            </a:pPr>
            <a:r>
              <a:rPr lang="en-US" sz="2800" b="1" dirty="0">
                <a:solidFill>
                  <a:schemeClr val="lt1"/>
                </a:solidFill>
                <a:latin typeface="Raleway" panose="020B0003030101060003" pitchFamily="34" charset="0"/>
                <a:ea typeface="Calibri"/>
                <a:cs typeface="Calibri"/>
                <a:sym typeface="Calibri"/>
              </a:rPr>
              <a:t>Critical Cybersecurity Case Studies</a:t>
            </a:r>
            <a:endParaRPr sz="2800" b="1" dirty="0">
              <a:solidFill>
                <a:schemeClr val="lt1"/>
              </a:solidFill>
              <a:latin typeface="Calibri"/>
              <a:ea typeface="Calibri"/>
              <a:cs typeface="Calibri"/>
              <a:sym typeface="Calibri"/>
            </a:endParaRPr>
          </a:p>
        </p:txBody>
      </p:sp>
      <p:sp>
        <p:nvSpPr>
          <p:cNvPr id="178" name="Google Shape;178;p28"/>
          <p:cNvSpPr txBox="1">
            <a:spLocks noGrp="1"/>
          </p:cNvSpPr>
          <p:nvPr>
            <p:ph type="ftr" idx="11"/>
          </p:nvPr>
        </p:nvSpPr>
        <p:spPr>
          <a:xfrm>
            <a:off x="3124200" y="6552587"/>
            <a:ext cx="2895600" cy="2637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888888"/>
              </a:buClr>
              <a:buSzPts val="800"/>
              <a:buFont typeface="Calibri"/>
              <a:buNone/>
            </a:pPr>
            <a:r>
              <a:rPr lang="en-US" sz="800"/>
              <a:t>CONFIDENTIAL: Oxmedica Ltd. 10347756</a:t>
            </a:r>
            <a:endParaRPr sz="800"/>
          </a:p>
        </p:txBody>
      </p:sp>
      <p:pic>
        <p:nvPicPr>
          <p:cNvPr id="6" name="Picture 5" descr="A black and white logo">
            <a:extLst>
              <a:ext uri="{FF2B5EF4-FFF2-40B4-BE49-F238E27FC236}">
                <a16:creationId xmlns:a16="http://schemas.microsoft.com/office/drawing/2014/main" id="{0F9F5973-F804-3A47-05C2-297C0479BA70}"/>
              </a:ext>
            </a:extLst>
          </p:cNvPr>
          <p:cNvPicPr>
            <a:picLocks/>
          </p:cNvPicPr>
          <p:nvPr/>
        </p:nvPicPr>
        <p:blipFill rotWithShape="1">
          <a:blip r:embed="rId4"/>
          <a:srcRect l="22635"/>
          <a:stretch/>
        </p:blipFill>
        <p:spPr>
          <a:xfrm>
            <a:off x="38711" y="6180684"/>
            <a:ext cx="1821728" cy="561921"/>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4" name="TextBox 3">
            <a:extLst>
              <a:ext uri="{FF2B5EF4-FFF2-40B4-BE49-F238E27FC236}">
                <a16:creationId xmlns:a16="http://schemas.microsoft.com/office/drawing/2014/main" id="{5E4A9C68-2C57-F7A4-A11A-675DB9169276}"/>
              </a:ext>
            </a:extLst>
          </p:cNvPr>
          <p:cNvSpPr txBox="1"/>
          <p:nvPr/>
        </p:nvSpPr>
        <p:spPr>
          <a:xfrm>
            <a:off x="157890" y="4623732"/>
            <a:ext cx="8828220" cy="307777"/>
          </a:xfrm>
          <a:prstGeom prst="rect">
            <a:avLst/>
          </a:prstGeom>
          <a:noFill/>
        </p:spPr>
        <p:txBody>
          <a:bodyPr wrap="square">
            <a:spAutoFit/>
          </a:bodyPr>
          <a:lstStyle/>
          <a:p>
            <a:pPr algn="ctr"/>
            <a:r>
              <a:rPr lang="en-GB" u="sng" dirty="0">
                <a:solidFill>
                  <a:srgbClr val="0070C0"/>
                </a:solidFill>
              </a:rPr>
              <a:t>https://</a:t>
            </a:r>
            <a:r>
              <a:rPr lang="en-GB" u="sng" dirty="0" err="1">
                <a:solidFill>
                  <a:srgbClr val="0070C0"/>
                </a:solidFill>
              </a:rPr>
              <a:t>www.youtube.com</a:t>
            </a:r>
            <a:r>
              <a:rPr lang="en-GB" u="sng" dirty="0">
                <a:solidFill>
                  <a:srgbClr val="0070C0"/>
                </a:solidFill>
              </a:rPr>
              <a:t>/</a:t>
            </a:r>
            <a:r>
              <a:rPr lang="en-GB" u="sng" dirty="0" err="1">
                <a:solidFill>
                  <a:srgbClr val="0070C0"/>
                </a:solidFill>
              </a:rPr>
              <a:t>watch?v</a:t>
            </a:r>
            <a:r>
              <a:rPr lang="en-GB" u="sng" dirty="0">
                <a:solidFill>
                  <a:srgbClr val="0070C0"/>
                </a:solidFill>
              </a:rPr>
              <a:t>=U_7CGl6VWaQ&amp;t=1052s&amp;ab_channel=</a:t>
            </a:r>
            <a:r>
              <a:rPr lang="en-GB" u="sng" dirty="0" err="1">
                <a:solidFill>
                  <a:srgbClr val="0070C0"/>
                </a:solidFill>
              </a:rPr>
              <a:t>WendoverProductions</a:t>
            </a:r>
            <a:endParaRPr lang="en-GB" u="sng" dirty="0">
              <a:solidFill>
                <a:srgbClr val="0070C0"/>
              </a:solidFill>
            </a:endParaRPr>
          </a:p>
        </p:txBody>
      </p:sp>
      <p:pic>
        <p:nvPicPr>
          <p:cNvPr id="7" name="Picture 6" descr="A screenshot of a phone&#10;&#10;Description automatically generated">
            <a:extLst>
              <a:ext uri="{FF2B5EF4-FFF2-40B4-BE49-F238E27FC236}">
                <a16:creationId xmlns:a16="http://schemas.microsoft.com/office/drawing/2014/main" id="{28A9F358-EFA0-FCB9-9908-B20F46E16FDB}"/>
              </a:ext>
            </a:extLst>
          </p:cNvPr>
          <p:cNvPicPr>
            <a:picLocks noChangeAspect="1"/>
          </p:cNvPicPr>
          <p:nvPr/>
        </p:nvPicPr>
        <p:blipFill>
          <a:blip r:embed="rId5"/>
          <a:stretch>
            <a:fillRect/>
          </a:stretch>
        </p:blipFill>
        <p:spPr>
          <a:xfrm>
            <a:off x="685800" y="2371725"/>
            <a:ext cx="7772400" cy="1865851"/>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pic>
        <p:nvPicPr>
          <p:cNvPr id="5" name="Picture 4" descr="A person typing on a computer&#10;&#10;Description automatically generated">
            <a:extLst>
              <a:ext uri="{FF2B5EF4-FFF2-40B4-BE49-F238E27FC236}">
                <a16:creationId xmlns:a16="http://schemas.microsoft.com/office/drawing/2014/main" id="{E03F093D-5B66-AE55-06F0-004900843F53}"/>
              </a:ext>
            </a:extLst>
          </p:cNvPr>
          <p:cNvPicPr>
            <a:picLocks noChangeAspect="1"/>
          </p:cNvPicPr>
          <p:nvPr/>
        </p:nvPicPr>
        <p:blipFill>
          <a:blip r:embed="rId5"/>
          <a:stretch>
            <a:fillRect/>
          </a:stretch>
        </p:blipFill>
        <p:spPr>
          <a:xfrm>
            <a:off x="2319103" y="172609"/>
            <a:ext cx="4505793" cy="6045200"/>
          </a:xfrm>
          <a:prstGeom prst="rect">
            <a:avLst/>
          </a:prstGeom>
        </p:spPr>
      </p:pic>
      <p:sp>
        <p:nvSpPr>
          <p:cNvPr id="6" name="Oval 5">
            <a:extLst>
              <a:ext uri="{FF2B5EF4-FFF2-40B4-BE49-F238E27FC236}">
                <a16:creationId xmlns:a16="http://schemas.microsoft.com/office/drawing/2014/main" id="{EB3F13E0-0A50-C81A-D59D-C73B5FF7A763}"/>
              </a:ext>
            </a:extLst>
          </p:cNvPr>
          <p:cNvSpPr/>
          <p:nvPr/>
        </p:nvSpPr>
        <p:spPr>
          <a:xfrm>
            <a:off x="2362546" y="873026"/>
            <a:ext cx="198602" cy="182052"/>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TextBox 8">
            <a:extLst>
              <a:ext uri="{FF2B5EF4-FFF2-40B4-BE49-F238E27FC236}">
                <a16:creationId xmlns:a16="http://schemas.microsoft.com/office/drawing/2014/main" id="{7CD29D16-70B6-BB99-6FF1-3A0C65452413}"/>
              </a:ext>
            </a:extLst>
          </p:cNvPr>
          <p:cNvSpPr txBox="1"/>
          <p:nvPr/>
        </p:nvSpPr>
        <p:spPr>
          <a:xfrm>
            <a:off x="1954854" y="6267937"/>
            <a:ext cx="5307496" cy="230832"/>
          </a:xfrm>
          <a:prstGeom prst="rect">
            <a:avLst/>
          </a:prstGeom>
          <a:noFill/>
        </p:spPr>
        <p:txBody>
          <a:bodyPr wrap="square">
            <a:spAutoFit/>
          </a:bodyPr>
          <a:lstStyle/>
          <a:p>
            <a:pPr algn="ctr"/>
            <a:r>
              <a:rPr lang="en-GB" sz="900" u="sng" dirty="0">
                <a:solidFill>
                  <a:srgbClr val="0070C0"/>
                </a:solidFill>
              </a:rPr>
              <a:t>https://</a:t>
            </a:r>
            <a:r>
              <a:rPr lang="en-GB" sz="900" u="sng" dirty="0" err="1">
                <a:solidFill>
                  <a:srgbClr val="0070C0"/>
                </a:solidFill>
              </a:rPr>
              <a:t>edition.cnn.com</a:t>
            </a:r>
            <a:r>
              <a:rPr lang="en-GB" sz="900" u="sng" dirty="0">
                <a:solidFill>
                  <a:srgbClr val="0070C0"/>
                </a:solidFill>
              </a:rPr>
              <a:t>/2024/02/04/</a:t>
            </a:r>
            <a:r>
              <a:rPr lang="en-GB" sz="900" u="sng" dirty="0" err="1">
                <a:solidFill>
                  <a:srgbClr val="0070C0"/>
                </a:solidFill>
              </a:rPr>
              <a:t>asia</a:t>
            </a:r>
            <a:r>
              <a:rPr lang="en-GB" sz="900" u="sng" dirty="0">
                <a:solidFill>
                  <a:srgbClr val="0070C0"/>
                </a:solidFill>
              </a:rPr>
              <a:t>/deepfake-</a:t>
            </a:r>
            <a:r>
              <a:rPr lang="en-GB" sz="900" u="sng" dirty="0" err="1">
                <a:solidFill>
                  <a:srgbClr val="0070C0"/>
                </a:solidFill>
              </a:rPr>
              <a:t>cfo</a:t>
            </a:r>
            <a:r>
              <a:rPr lang="en-GB" sz="900" u="sng" dirty="0">
                <a:solidFill>
                  <a:srgbClr val="0070C0"/>
                </a:solidFill>
              </a:rPr>
              <a:t>-scam-</a:t>
            </a:r>
            <a:r>
              <a:rPr lang="en-GB" sz="900" u="sng" dirty="0" err="1">
                <a:solidFill>
                  <a:srgbClr val="0070C0"/>
                </a:solidFill>
              </a:rPr>
              <a:t>hong</a:t>
            </a:r>
            <a:r>
              <a:rPr lang="en-GB" sz="900" u="sng" dirty="0">
                <a:solidFill>
                  <a:srgbClr val="0070C0"/>
                </a:solidFill>
              </a:rPr>
              <a:t>-</a:t>
            </a:r>
            <a:r>
              <a:rPr lang="en-GB" sz="900" u="sng" dirty="0" err="1">
                <a:solidFill>
                  <a:srgbClr val="0070C0"/>
                </a:solidFill>
              </a:rPr>
              <a:t>kong-intl-hnk</a:t>
            </a:r>
            <a:r>
              <a:rPr lang="en-GB" sz="900" u="sng" dirty="0">
                <a:solidFill>
                  <a:srgbClr val="0070C0"/>
                </a:solidFill>
              </a:rPr>
              <a:t>/</a:t>
            </a:r>
            <a:r>
              <a:rPr lang="en-GB" sz="900" u="sng" dirty="0" err="1">
                <a:solidFill>
                  <a:srgbClr val="0070C0"/>
                </a:solidFill>
              </a:rPr>
              <a:t>index.html</a:t>
            </a:r>
            <a:endParaRPr lang="en-GB" sz="900" u="sng" dirty="0">
              <a:solidFill>
                <a:srgbClr val="0070C0"/>
              </a:solidFill>
            </a:endParaRPr>
          </a:p>
        </p:txBody>
      </p:sp>
    </p:spTree>
    <p:extLst>
      <p:ext uri="{BB962C8B-B14F-4D97-AF65-F5344CB8AC3E}">
        <p14:creationId xmlns:p14="http://schemas.microsoft.com/office/powerpoint/2010/main" val="1839243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pic>
        <p:nvPicPr>
          <p:cNvPr id="5" name="Picture Placeholder 4" descr="A screenshot of a computer&#10;&#10;Description automatically generated">
            <a:extLst>
              <a:ext uri="{FF2B5EF4-FFF2-40B4-BE49-F238E27FC236}">
                <a16:creationId xmlns:a16="http://schemas.microsoft.com/office/drawing/2014/main" id="{70A5039D-AF0D-DAB6-6155-67574AE43101}"/>
              </a:ext>
            </a:extLst>
          </p:cNvPr>
          <p:cNvPicPr>
            <a:picLocks noGrp="1" noChangeAspect="1"/>
          </p:cNvPicPr>
          <p:nvPr>
            <p:ph type="pic" idx="2"/>
          </p:nvPr>
        </p:nvPicPr>
        <p:blipFill>
          <a:blip r:embed="rId5"/>
          <a:srcRect l="11531" r="11531"/>
          <a:stretch>
            <a:fillRect/>
          </a:stretch>
        </p:blipFill>
        <p:spPr>
          <a:xfrm>
            <a:off x="0" y="250825"/>
            <a:ext cx="9144000" cy="4133850"/>
          </a:xfrm>
        </p:spPr>
      </p:pic>
      <p:pic>
        <p:nvPicPr>
          <p:cNvPr id="2052" name="Picture 4">
            <a:extLst>
              <a:ext uri="{FF2B5EF4-FFF2-40B4-BE49-F238E27FC236}">
                <a16:creationId xmlns:a16="http://schemas.microsoft.com/office/drawing/2014/main" id="{7CF1B21A-A99C-BFF5-8555-E47C49964C3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7298" y="250257"/>
            <a:ext cx="8289403" cy="583712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2E2E0FD-1F1F-056B-3D3A-EBEF4E5FEC34}"/>
              </a:ext>
            </a:extLst>
          </p:cNvPr>
          <p:cNvSpPr txBox="1"/>
          <p:nvPr/>
        </p:nvSpPr>
        <p:spPr>
          <a:xfrm>
            <a:off x="3124200" y="6283325"/>
            <a:ext cx="4585252" cy="215444"/>
          </a:xfrm>
          <a:prstGeom prst="rect">
            <a:avLst/>
          </a:prstGeom>
          <a:noFill/>
        </p:spPr>
        <p:txBody>
          <a:bodyPr wrap="square">
            <a:spAutoFit/>
          </a:bodyPr>
          <a:lstStyle/>
          <a:p>
            <a:r>
              <a:rPr lang="en-GB" sz="800" u="sng" dirty="0">
                <a:solidFill>
                  <a:srgbClr val="0070C0"/>
                </a:solidFill>
              </a:rPr>
              <a:t>https://</a:t>
            </a:r>
            <a:r>
              <a:rPr lang="en-GB" sz="800" u="sng" dirty="0" err="1">
                <a:solidFill>
                  <a:srgbClr val="0070C0"/>
                </a:solidFill>
              </a:rPr>
              <a:t>www.ayrmer.co.uk</a:t>
            </a:r>
            <a:r>
              <a:rPr lang="en-GB" sz="800" u="sng" dirty="0">
                <a:solidFill>
                  <a:srgbClr val="0070C0"/>
                </a:solidFill>
              </a:rPr>
              <a:t>/blog-articles/</a:t>
            </a:r>
            <a:r>
              <a:rPr lang="en-GB" sz="800" u="sng" dirty="0" err="1">
                <a:solidFill>
                  <a:srgbClr val="0070C0"/>
                </a:solidFill>
              </a:rPr>
              <a:t>Cyber+security+advice</a:t>
            </a:r>
            <a:r>
              <a:rPr lang="en-GB" sz="800" u="sng" dirty="0">
                <a:solidFill>
                  <a:srgbClr val="0070C0"/>
                </a:solidFill>
              </a:rPr>
              <a:t>/</a:t>
            </a:r>
          </a:p>
        </p:txBody>
      </p:sp>
    </p:spTree>
    <p:extLst>
      <p:ext uri="{BB962C8B-B14F-4D97-AF65-F5344CB8AC3E}">
        <p14:creationId xmlns:p14="http://schemas.microsoft.com/office/powerpoint/2010/main" val="25248736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8" name="Picture Placeholder 7">
            <a:extLst>
              <a:ext uri="{FF2B5EF4-FFF2-40B4-BE49-F238E27FC236}">
                <a16:creationId xmlns:a16="http://schemas.microsoft.com/office/drawing/2014/main" id="{CD23B857-8F4F-AD0D-7212-C005A09A65C8}"/>
              </a:ext>
            </a:extLst>
          </p:cNvPr>
          <p:cNvSpPr>
            <a:spLocks noGrp="1"/>
          </p:cNvSpPr>
          <p:nvPr>
            <p:ph type="pic" idx="2"/>
          </p:nvPr>
        </p:nvSpPr>
        <p:spPr>
          <a:xfrm>
            <a:off x="0" y="250257"/>
            <a:ext cx="9144000" cy="4133850"/>
          </a:xfrm>
        </p:spPr>
        <p:txBody>
          <a:bodyPr/>
          <a:lstStyle/>
          <a:p>
            <a:endParaRPr lang="en-GB"/>
          </a:p>
        </p:txBody>
      </p:sp>
      <p:sp>
        <p:nvSpPr>
          <p:cNvPr id="4" name="TextBox 3">
            <a:extLst>
              <a:ext uri="{FF2B5EF4-FFF2-40B4-BE49-F238E27FC236}">
                <a16:creationId xmlns:a16="http://schemas.microsoft.com/office/drawing/2014/main" id="{F2E2E0FD-1F1F-056B-3D3A-EBEF4E5FEC34}"/>
              </a:ext>
            </a:extLst>
          </p:cNvPr>
          <p:cNvSpPr txBox="1"/>
          <p:nvPr/>
        </p:nvSpPr>
        <p:spPr>
          <a:xfrm>
            <a:off x="3124200" y="6283325"/>
            <a:ext cx="4585252" cy="215444"/>
          </a:xfrm>
          <a:prstGeom prst="rect">
            <a:avLst/>
          </a:prstGeom>
          <a:noFill/>
        </p:spPr>
        <p:txBody>
          <a:bodyPr wrap="square">
            <a:spAutoFit/>
          </a:bodyPr>
          <a:lstStyle/>
          <a:p>
            <a:r>
              <a:rPr lang="en-GB" sz="800" u="sng" dirty="0">
                <a:solidFill>
                  <a:srgbClr val="0070C0"/>
                </a:solidFill>
              </a:rPr>
              <a:t>https://</a:t>
            </a:r>
            <a:r>
              <a:rPr lang="en-GB" sz="800" u="sng" dirty="0" err="1">
                <a:solidFill>
                  <a:srgbClr val="0070C0"/>
                </a:solidFill>
              </a:rPr>
              <a:t>www.ayrmer.co.uk</a:t>
            </a:r>
            <a:r>
              <a:rPr lang="en-GB" sz="800" u="sng" dirty="0">
                <a:solidFill>
                  <a:srgbClr val="0070C0"/>
                </a:solidFill>
              </a:rPr>
              <a:t>/blog-articles/</a:t>
            </a:r>
            <a:r>
              <a:rPr lang="en-GB" sz="800" u="sng" dirty="0" err="1">
                <a:solidFill>
                  <a:srgbClr val="0070C0"/>
                </a:solidFill>
              </a:rPr>
              <a:t>Cyber+security+advice</a:t>
            </a:r>
            <a:r>
              <a:rPr lang="en-GB" sz="800" u="sng" dirty="0">
                <a:solidFill>
                  <a:srgbClr val="0070C0"/>
                </a:solidFill>
              </a:rPr>
              <a:t>/</a:t>
            </a:r>
          </a:p>
        </p:txBody>
      </p:sp>
      <p:pic>
        <p:nvPicPr>
          <p:cNvPr id="7170" name="Picture 2">
            <a:extLst>
              <a:ext uri="{FF2B5EF4-FFF2-40B4-BE49-F238E27FC236}">
                <a16:creationId xmlns:a16="http://schemas.microsoft.com/office/drawing/2014/main" id="{1FDBF7E8-6155-A988-AFE1-F03910C32D2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5102" y="221594"/>
            <a:ext cx="8533796" cy="59943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59713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29"/>
          <p:cNvPicPr preferRelativeResize="0">
            <a:picLocks noGrp="1"/>
          </p:cNvPicPr>
          <p:nvPr>
            <p:ph type="pic" idx="2"/>
          </p:nvPr>
        </p:nvPicPr>
        <p:blipFill rotWithShape="1">
          <a:blip r:embed="rId3">
            <a:alphaModFix/>
          </a:blip>
          <a:srcRect t="438" b="30800"/>
          <a:stretch/>
        </p:blipFill>
        <p:spPr>
          <a:xfrm>
            <a:off x="0" y="785398"/>
            <a:ext cx="9144000" cy="2322772"/>
          </a:xfrm>
          <a:prstGeom prst="rect">
            <a:avLst/>
          </a:prstGeom>
          <a:noFill/>
          <a:ln>
            <a:noFill/>
          </a:ln>
        </p:spPr>
      </p:pic>
      <p:sp>
        <p:nvSpPr>
          <p:cNvPr id="185" name="Google Shape;185;p29"/>
          <p:cNvSpPr/>
          <p:nvPr/>
        </p:nvSpPr>
        <p:spPr>
          <a:xfrm>
            <a:off x="0" y="785398"/>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86" name="Google Shape;186;p29"/>
          <p:cNvSpPr txBox="1"/>
          <p:nvPr/>
        </p:nvSpPr>
        <p:spPr>
          <a:xfrm>
            <a:off x="223075" y="1599116"/>
            <a:ext cx="7444566" cy="95406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Newsletters </a:t>
            </a:r>
          </a:p>
          <a:p>
            <a:pPr marL="0" marR="0" lvl="0" indent="0" algn="l" rtl="0">
              <a:spcBef>
                <a:spcPts val="0"/>
              </a:spcBef>
              <a:spcAft>
                <a:spcPts val="0"/>
              </a:spcAft>
              <a:buNone/>
            </a:pPr>
            <a:r>
              <a:rPr lang="en-US" sz="1800" i="1" dirty="0">
                <a:solidFill>
                  <a:schemeClr val="lt2"/>
                </a:solidFill>
                <a:latin typeface="Raleway ExtraBold" panose="020B0903030101060003" pitchFamily="34" charset="0"/>
                <a:ea typeface="Calibri"/>
                <a:cs typeface="Calibri"/>
                <a:sym typeface="Raleway"/>
              </a:rPr>
              <a:t>(Don’t Forget)</a:t>
            </a:r>
            <a:endParaRPr dirty="0">
              <a:solidFill>
                <a:schemeClr val="lt2"/>
              </a:solidFill>
              <a:latin typeface="Raleway ExtraBold" panose="020B0903030101060003" pitchFamily="34" charset="0"/>
              <a:ea typeface="Calibri"/>
              <a:cs typeface="Calibri"/>
              <a:sym typeface="Calibri"/>
            </a:endParaRPr>
          </a:p>
        </p:txBody>
      </p:sp>
      <p:grpSp>
        <p:nvGrpSpPr>
          <p:cNvPr id="187" name="Google Shape;187;p29"/>
          <p:cNvGrpSpPr/>
          <p:nvPr/>
        </p:nvGrpSpPr>
        <p:grpSpPr>
          <a:xfrm rot="-5400000" flipH="1">
            <a:off x="1216048" y="1647706"/>
            <a:ext cx="52921" cy="1835045"/>
            <a:chOff x="16081378" y="5835651"/>
            <a:chExt cx="58738" cy="2036763"/>
          </a:xfrm>
        </p:grpSpPr>
        <p:sp>
          <p:nvSpPr>
            <p:cNvPr id="188" name="Google Shape;188;p29"/>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9" name="Google Shape;189;p29"/>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0" name="Google Shape;190;p29"/>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1" name="Google Shape;191;p29"/>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2" name="Google Shape;192;p29"/>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3" name="Google Shape;193;p29"/>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4" name="Google Shape;194;p29"/>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5" name="Google Shape;195;p29"/>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6" name="Google Shape;196;p29"/>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7" name="Google Shape;197;p29"/>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8" name="Google Shape;198;p29"/>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9" name="Google Shape;199;p29"/>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0" name="Google Shape;200;p29"/>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1" name="Google Shape;201;p29"/>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2" name="Google Shape;202;p29"/>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3" name="Google Shape;203;p29"/>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4" name="Google Shape;204;p29"/>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5" name="Google Shape;205;p29"/>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6" name="Google Shape;206;p29"/>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7" name="Google Shape;207;p29"/>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8" name="Google Shape;208;p29"/>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9" name="Google Shape;209;p29"/>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0" name="Google Shape;210;p29"/>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1" name="Google Shape;211;p29"/>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2" name="Google Shape;212;p29"/>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3" name="Google Shape;213;p29"/>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4" name="Google Shape;214;p29"/>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5" name="Google Shape;215;p29"/>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218" name="Google Shape;218;p29"/>
          <p:cNvPicPr preferRelativeResize="0"/>
          <p:nvPr/>
        </p:nvPicPr>
        <p:blipFill rotWithShape="1">
          <a:blip r:embed="rId4">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5"/>
          <a:srcRect l="22635"/>
          <a:stretch/>
        </p:blipFill>
        <p:spPr>
          <a:xfrm>
            <a:off x="133126" y="6217809"/>
            <a:ext cx="1821728" cy="561921"/>
          </a:xfrm>
          <a:prstGeom prst="rect">
            <a:avLst/>
          </a:prstGeom>
        </p:spPr>
      </p:pic>
      <p:pic>
        <p:nvPicPr>
          <p:cNvPr id="4" name="Picture 3" descr="A screenshot of a computer screen&#10;&#10;Description automatically generated">
            <a:extLst>
              <a:ext uri="{FF2B5EF4-FFF2-40B4-BE49-F238E27FC236}">
                <a16:creationId xmlns:a16="http://schemas.microsoft.com/office/drawing/2014/main" id="{D1FC528D-0B1B-503D-B708-6BF089D2BA16}"/>
              </a:ext>
            </a:extLst>
          </p:cNvPr>
          <p:cNvPicPr>
            <a:picLocks noChangeAspect="1"/>
          </p:cNvPicPr>
          <p:nvPr/>
        </p:nvPicPr>
        <p:blipFill>
          <a:blip r:embed="rId6"/>
          <a:stretch>
            <a:fillRect/>
          </a:stretch>
        </p:blipFill>
        <p:spPr>
          <a:xfrm>
            <a:off x="204050" y="2808849"/>
            <a:ext cx="3396363" cy="3440935"/>
          </a:xfrm>
          <a:prstGeom prst="rect">
            <a:avLst/>
          </a:prstGeom>
        </p:spPr>
      </p:pic>
      <p:pic>
        <p:nvPicPr>
          <p:cNvPr id="8" name="Picture 7" descr="A screenshot of a website&#10;&#10;Description automatically generated">
            <a:extLst>
              <a:ext uri="{FF2B5EF4-FFF2-40B4-BE49-F238E27FC236}">
                <a16:creationId xmlns:a16="http://schemas.microsoft.com/office/drawing/2014/main" id="{2CD01090-87FF-069C-CCF4-ACD2E7694503}"/>
              </a:ext>
            </a:extLst>
          </p:cNvPr>
          <p:cNvPicPr>
            <a:picLocks noChangeAspect="1"/>
          </p:cNvPicPr>
          <p:nvPr/>
        </p:nvPicPr>
        <p:blipFill>
          <a:blip r:embed="rId7"/>
          <a:stretch>
            <a:fillRect/>
          </a:stretch>
        </p:blipFill>
        <p:spPr>
          <a:xfrm>
            <a:off x="4032603" y="3528051"/>
            <a:ext cx="3974394" cy="2697628"/>
          </a:xfrm>
          <a:prstGeom prst="rect">
            <a:avLst/>
          </a:prstGeom>
        </p:spPr>
      </p:pic>
      <p:pic>
        <p:nvPicPr>
          <p:cNvPr id="11" name="Picture 10" descr="A hand on a keyboard&#10;&#10;Description automatically generated">
            <a:extLst>
              <a:ext uri="{FF2B5EF4-FFF2-40B4-BE49-F238E27FC236}">
                <a16:creationId xmlns:a16="http://schemas.microsoft.com/office/drawing/2014/main" id="{EC1EFAF7-980C-DD40-1BD5-3D33C5B007AF}"/>
              </a:ext>
            </a:extLst>
          </p:cNvPr>
          <p:cNvPicPr>
            <a:picLocks noChangeAspect="1"/>
          </p:cNvPicPr>
          <p:nvPr/>
        </p:nvPicPr>
        <p:blipFill>
          <a:blip r:embed="rId8"/>
          <a:stretch>
            <a:fillRect/>
          </a:stretch>
        </p:blipFill>
        <p:spPr>
          <a:xfrm>
            <a:off x="5225873" y="1800818"/>
            <a:ext cx="3385751" cy="1475898"/>
          </a:xfrm>
          <a:prstGeom prst="rect">
            <a:avLst/>
          </a:prstGeom>
        </p:spPr>
      </p:pic>
    </p:spTree>
    <p:extLst>
      <p:ext uri="{BB962C8B-B14F-4D97-AF65-F5344CB8AC3E}">
        <p14:creationId xmlns:p14="http://schemas.microsoft.com/office/powerpoint/2010/main" val="27738543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4152</TotalTime>
  <Words>238</Words>
  <Application>Microsoft Macintosh PowerPoint</Application>
  <PresentationFormat>On-screen Show (4:3)</PresentationFormat>
  <Paragraphs>21</Paragraphs>
  <Slides>6</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Menlo</vt:lpstr>
      <vt:lpstr>Raleway</vt:lpstr>
      <vt:lpstr>Raleway ExtraBold</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Omar Choudhry</cp:lastModifiedBy>
  <cp:revision>114</cp:revision>
  <dcterms:modified xsi:type="dcterms:W3CDTF">2024-06-07T16:23:10Z</dcterms:modified>
</cp:coreProperties>
</file>